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0693400" cy="7562850"/>
  <p:notesSz cx="7562850" cy="10693400"/>
  <p:custDataLst>
    <p:tags r:id="rId39"/>
  </p:custData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73" d="100"/>
          <a:sy n="73" d="100"/>
        </p:scale>
        <p:origin x="0" y="0"/>
      </p:cViewPr>
    </p:cSldViewPr>
  </p:slideViewPr>
  <p:notesViewPr>
    <p:cSldViewPr>
      <p:cViewPr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tags" Target="tags/tag1.xml" /><Relationship Id="rId4" Type="http://schemas.openxmlformats.org/officeDocument/2006/relationships/slide" Target="slides/slide3.xml" /><Relationship Id="rId40" Type="http://schemas.openxmlformats.org/officeDocument/2006/relationships/presProps" Target="presProps.xml" /><Relationship Id="rId41" Type="http://schemas.openxmlformats.org/officeDocument/2006/relationships/viewProps" Target="viewProps.xml" /><Relationship Id="rId42" Type="http://schemas.openxmlformats.org/officeDocument/2006/relationships/theme" Target="theme/theme1.xml" /><Relationship Id="rId43" Type="http://schemas.openxmlformats.org/officeDocument/2006/relationships/tableStyles" Target="tableStyles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>
  <p:cSld name="Blank">
    <p:spTree>
      <p:nvGrpSpPr>
        <p:cNvPr id="71" name="GroupShape 71"/>
        <p:cNvGrpSpPr/>
        <p:nvPr/>
      </p:nvGrpSpPr>
      <p:grpSpPr>
        <a:xfrm>
          <a:off x="0" y="0"/>
          <a:ext cx="0" cy="0"/>
        </a:xfrm>
      </p:grpSpPr>
      <p:sp>
        <p:nvSpPr>
          <p:cNvPr id="72" name="Shape 72"/>
          <p:cNvSpPr txBox="1"/>
          <p:nvPr>
            <p:ph type="ftr" idx="11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 lvl="0"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73" name="Shape 73"/>
          <p:cNvSpPr txBox="1"/>
          <p:nvPr>
            <p:ph type="dt" idx="10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 lvl="0"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4/30/2025</a:t>
            </a:r>
          </a:p>
        </p:txBody>
      </p:sp>
      <p:sp>
        <p:nvSpPr>
          <p:cNvPr id="74" name="Shape 74"/>
          <p:cNvSpPr txBox="1"/>
          <p:nvPr>
            <p:ph type="sldNum" idx="1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 lvl="0"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‹#›</a:t>
            </a: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 name="Title Only">
    <p:bg>
      <p:bgPr>
        <a:solidFill>
          <a:schemeClr val="bg1"/>
        </a:solidFill>
      </p:bgPr>
    </p:bg>
    <p:spTree>
      <p:nvGrpSpPr>
        <p:cNvPr id="7" name="GroupShape 7"/>
        <p:cNvGrpSpPr/>
        <p:nvPr/>
      </p:nvGrpSpPr>
      <p:grpSpPr>
        <a:xfrm>
          <a:off x="0" y="0"/>
          <a:ext cx="0" cy="0"/>
        </a:xfrm>
      </p:grpSpPr>
      <p:sp>
        <p:nvSpPr>
          <p:cNvPr id="8" name="Shape 8"/>
          <p:cNvSpPr/>
          <p:nvPr/>
        </p:nvSpPr>
        <p:spPr>
          <a:xfrm>
            <a:off x="210614" y="0"/>
            <a:ext cx="1069975" cy="106997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069975"/>
              <a:gd name="ODFBottom" fmla="val 1069975"/>
              <a:gd name="ODFWidth" fmla="val 1069975"/>
              <a:gd name="ODFHeight" fmla="val 1069975"/>
            </a:gdLst>
            <a:rect l="OXMLTextRectL" t="OXMLTextRectT" r="OXMLTextRectR" b="OXMLTextRectB"/>
            <a:pathLst>
              <a:path w="1069975" h="1069975">
                <a:moveTo>
                  <a:pt x="1069903" y="0"/>
                </a:moveTo>
                <a:lnTo>
                  <a:pt x="0" y="1069903"/>
                </a:lnTo>
              </a:path>
            </a:pathLst>
          </a:custGeom>
          <a:ln w="86588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9" name="Shape 9"/>
          <p:cNvSpPr/>
          <p:nvPr/>
        </p:nvSpPr>
        <p:spPr>
          <a:xfrm>
            <a:off x="1286092" y="0"/>
            <a:ext cx="2145665" cy="214566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145665"/>
              <a:gd name="ODFBottom" fmla="val 2145665"/>
              <a:gd name="ODFWidth" fmla="val 2145665"/>
              <a:gd name="ODFHeight" fmla="val 2145665"/>
            </a:gdLst>
            <a:rect l="OXMLTextRectL" t="OXMLTextRectT" r="OXMLTextRectR" b="OXMLTextRectB"/>
            <a:pathLst>
              <a:path w="2145665" h="2145665">
                <a:moveTo>
                  <a:pt x="2145379" y="0"/>
                </a:moveTo>
                <a:lnTo>
                  <a:pt x="0" y="2145379"/>
                </a:lnTo>
              </a:path>
            </a:pathLst>
          </a:custGeom>
          <a:ln w="86588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0" name="Shape 10"/>
          <p:cNvSpPr/>
          <p:nvPr/>
        </p:nvSpPr>
        <p:spPr>
          <a:xfrm>
            <a:off x="748353" y="0"/>
            <a:ext cx="1607820" cy="160782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607820"/>
              <a:gd name="ODFBottom" fmla="val 1607820"/>
              <a:gd name="ODFWidth" fmla="val 1607820"/>
              <a:gd name="ODFHeight" fmla="val 1607820"/>
            </a:gdLst>
            <a:rect l="OXMLTextRectL" t="OXMLTextRectT" r="OXMLTextRectR" b="OXMLTextRectB"/>
            <a:pathLst>
              <a:path w="1607820" h="1607820">
                <a:moveTo>
                  <a:pt x="1607640" y="0"/>
                </a:moveTo>
                <a:lnTo>
                  <a:pt x="0" y="1607640"/>
                </a:lnTo>
              </a:path>
            </a:pathLst>
          </a:custGeom>
          <a:ln w="86588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1" name="Shape 11"/>
          <p:cNvSpPr/>
          <p:nvPr/>
        </p:nvSpPr>
        <p:spPr>
          <a:xfrm>
            <a:off x="389860" y="0"/>
            <a:ext cx="1249680" cy="124968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249680"/>
              <a:gd name="ODFBottom" fmla="val 1249680"/>
              <a:gd name="ODFWidth" fmla="val 1249680"/>
              <a:gd name="ODFHeight" fmla="val 1249680"/>
            </a:gdLst>
            <a:rect l="OXMLTextRectL" t="OXMLTextRectT" r="OXMLTextRectR" b="OXMLTextRectB"/>
            <a:pathLst>
              <a:path w="1249680" h="1249680">
                <a:moveTo>
                  <a:pt x="1249149" y="0"/>
                </a:moveTo>
                <a:lnTo>
                  <a:pt x="0" y="1249149"/>
                </a:lnTo>
              </a:path>
            </a:pathLst>
          </a:custGeom>
          <a:ln w="86588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2" name="Shape 12"/>
          <p:cNvSpPr/>
          <p:nvPr/>
        </p:nvSpPr>
        <p:spPr>
          <a:xfrm>
            <a:off x="1465337" y="0"/>
            <a:ext cx="2324735" cy="232473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324735"/>
              <a:gd name="ODFBottom" fmla="val 2324735"/>
              <a:gd name="ODFWidth" fmla="val 2324735"/>
              <a:gd name="ODFHeight" fmla="val 2324735"/>
            </a:gdLst>
            <a:rect l="OXMLTextRectL" t="OXMLTextRectT" r="OXMLTextRectR" b="OXMLTextRectB"/>
            <a:pathLst>
              <a:path w="2324735" h="2324735">
                <a:moveTo>
                  <a:pt x="2324625" y="0"/>
                </a:moveTo>
                <a:lnTo>
                  <a:pt x="0" y="2324625"/>
                </a:lnTo>
              </a:path>
            </a:pathLst>
          </a:custGeom>
          <a:ln w="86588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3" name="Shape 13"/>
          <p:cNvSpPr/>
          <p:nvPr/>
        </p:nvSpPr>
        <p:spPr>
          <a:xfrm>
            <a:off x="927599" y="0"/>
            <a:ext cx="1786889" cy="17868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86889"/>
              <a:gd name="ODFBottom" fmla="val 1786889"/>
              <a:gd name="ODFWidth" fmla="val 1786889"/>
              <a:gd name="ODFHeight" fmla="val 1786889"/>
            </a:gdLst>
            <a:rect l="OXMLTextRectL" t="OXMLTextRectT" r="OXMLTextRectR" b="OXMLTextRectB"/>
            <a:pathLst>
              <a:path w="1786889" h="1786889">
                <a:moveTo>
                  <a:pt x="1786886" y="0"/>
                </a:moveTo>
                <a:lnTo>
                  <a:pt x="0" y="1786886"/>
                </a:lnTo>
              </a:path>
            </a:pathLst>
          </a:custGeom>
          <a:ln w="86588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4" name="Shape 14"/>
          <p:cNvSpPr/>
          <p:nvPr/>
        </p:nvSpPr>
        <p:spPr>
          <a:xfrm>
            <a:off x="569107" y="0"/>
            <a:ext cx="1428750" cy="142875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428750"/>
              <a:gd name="ODFBottom" fmla="val 1428750"/>
              <a:gd name="ODFWidth" fmla="val 1428750"/>
              <a:gd name="ODFHeight" fmla="val 1428750"/>
            </a:gdLst>
            <a:rect l="OXMLTextRectL" t="OXMLTextRectT" r="OXMLTextRectR" b="OXMLTextRectB"/>
            <a:pathLst>
              <a:path w="1428750" h="1428750">
                <a:moveTo>
                  <a:pt x="1428395" y="0"/>
                </a:moveTo>
                <a:lnTo>
                  <a:pt x="0" y="1428395"/>
                </a:lnTo>
              </a:path>
            </a:pathLst>
          </a:custGeom>
          <a:ln w="86588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5" name="Shape 15"/>
          <p:cNvSpPr/>
          <p:nvPr/>
        </p:nvSpPr>
        <p:spPr>
          <a:xfrm>
            <a:off x="1106845" y="0"/>
            <a:ext cx="1966595" cy="196659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966595"/>
              <a:gd name="ODFBottom" fmla="val 1966595"/>
              <a:gd name="ODFWidth" fmla="val 1966595"/>
              <a:gd name="ODFHeight" fmla="val 1966595"/>
            </a:gdLst>
            <a:rect l="OXMLTextRectL" t="OXMLTextRectT" r="OXMLTextRectR" b="OXMLTextRectB"/>
            <a:pathLst>
              <a:path w="1966595" h="1966595">
                <a:moveTo>
                  <a:pt x="1966133" y="0"/>
                </a:moveTo>
                <a:lnTo>
                  <a:pt x="0" y="1966133"/>
                </a:lnTo>
              </a:path>
            </a:pathLst>
          </a:custGeom>
          <a:ln w="86588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6" name="Shape 16"/>
          <p:cNvSpPr/>
          <p:nvPr/>
        </p:nvSpPr>
        <p:spPr>
          <a:xfrm>
            <a:off x="6287505" y="3078010"/>
            <a:ext cx="4404995" cy="448246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404995"/>
              <a:gd name="ODFBottom" fmla="val 4482465"/>
              <a:gd name="ODFWidth" fmla="val 4404995"/>
              <a:gd name="ODFHeight" fmla="val 4482465"/>
            </a:gdLst>
            <a:rect l="OXMLTextRectL" t="OXMLTextRectT" r="OXMLTextRectR" b="OXMLTextRectB"/>
            <a:pathLst>
              <a:path w="4404995" h="4482465">
                <a:moveTo>
                  <a:pt x="3827678" y="0"/>
                </a:moveTo>
                <a:lnTo>
                  <a:pt x="0" y="3827678"/>
                </a:lnTo>
                <a:lnTo>
                  <a:pt x="654316" y="4481995"/>
                </a:lnTo>
                <a:lnTo>
                  <a:pt x="4404497" y="4481995"/>
                </a:lnTo>
                <a:lnTo>
                  <a:pt x="4404497" y="576817"/>
                </a:lnTo>
                <a:lnTo>
                  <a:pt x="3827678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17" name="Shape 17"/>
          <p:cNvSpPr/>
          <p:nvPr/>
        </p:nvSpPr>
        <p:spPr>
          <a:xfrm>
            <a:off x="4950000" y="5986565"/>
            <a:ext cx="434340" cy="43434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34339"/>
              <a:gd name="ODFBottom" fmla="val 434339"/>
              <a:gd name="ODFWidth" fmla="val 434339"/>
              <a:gd name="ODFHeight" fmla="val 434339"/>
            </a:gdLst>
            <a:rect l="OXMLTextRectL" t="OXMLTextRectT" r="OXMLTextRectR" b="OXMLTextRectB"/>
            <a:pathLst>
              <a:path w="434339" h="434339">
                <a:moveTo>
                  <a:pt x="216915" y="0"/>
                </a:moveTo>
                <a:lnTo>
                  <a:pt x="0" y="216915"/>
                </a:lnTo>
                <a:lnTo>
                  <a:pt x="216915" y="433831"/>
                </a:lnTo>
                <a:lnTo>
                  <a:pt x="433844" y="216915"/>
                </a:lnTo>
                <a:lnTo>
                  <a:pt x="216915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18" name="Shape 18"/>
          <p:cNvSpPr/>
          <p:nvPr/>
        </p:nvSpPr>
        <p:spPr>
          <a:xfrm>
            <a:off x="4966570" y="4680134"/>
            <a:ext cx="2417445" cy="241744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417445"/>
              <a:gd name="ODFBottom" fmla="val 2417445"/>
              <a:gd name="ODFWidth" fmla="val 2417445"/>
              <a:gd name="ODFHeight" fmla="val 2417445"/>
            </a:gdLst>
            <a:rect l="OXMLTextRectL" t="OXMLTextRectT" r="OXMLTextRectR" b="OXMLTextRectB"/>
            <a:pathLst>
              <a:path w="2417445" h="2417445">
                <a:moveTo>
                  <a:pt x="2417038" y="0"/>
                </a:moveTo>
                <a:lnTo>
                  <a:pt x="0" y="2417038"/>
                </a:lnTo>
              </a:path>
            </a:pathLst>
          </a:custGeom>
          <a:ln w="762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9" name="Shape 19"/>
          <p:cNvSpPr/>
          <p:nvPr/>
        </p:nvSpPr>
        <p:spPr>
          <a:xfrm>
            <a:off x="6696765" y="4518411"/>
            <a:ext cx="1456690" cy="145669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456690"/>
              <a:gd name="ODFBottom" fmla="val 1456689"/>
              <a:gd name="ODFWidth" fmla="val 1456690"/>
              <a:gd name="ODFHeight" fmla="val 1456689"/>
            </a:gdLst>
            <a:rect l="OXMLTextRectL" t="OXMLTextRectT" r="OXMLTextRectR" b="OXMLTextRectB"/>
            <a:pathLst>
              <a:path w="1456690" h="1456689">
                <a:moveTo>
                  <a:pt x="1456563" y="0"/>
                </a:moveTo>
                <a:lnTo>
                  <a:pt x="0" y="1456562"/>
                </a:lnTo>
              </a:path>
            </a:pathLst>
          </a:custGeom>
          <a:ln w="101600">
            <a:solidFill>
              <a:srgbClr val="FFFFFF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20" name="Shape 20"/>
          <p:cNvSpPr/>
          <p:nvPr/>
        </p:nvSpPr>
        <p:spPr>
          <a:xfrm>
            <a:off x="7965107" y="5786752"/>
            <a:ext cx="1456690" cy="14566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456690"/>
              <a:gd name="ODFBottom" fmla="val 1456690"/>
              <a:gd name="ODFWidth" fmla="val 1456690"/>
              <a:gd name="ODFHeight" fmla="val 1456690"/>
            </a:gdLst>
            <a:rect l="OXMLTextRectL" t="OXMLTextRectT" r="OXMLTextRectR" b="OXMLTextRectB"/>
            <a:pathLst>
              <a:path w="1456690" h="1456690">
                <a:moveTo>
                  <a:pt x="1456562" y="0"/>
                </a:moveTo>
                <a:lnTo>
                  <a:pt x="0" y="1456563"/>
                </a:lnTo>
              </a:path>
            </a:pathLst>
          </a:custGeom>
          <a:ln w="101600">
            <a:solidFill>
              <a:srgbClr val="FFFFFF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21" name="Shape 21"/>
          <p:cNvSpPr/>
          <p:nvPr/>
        </p:nvSpPr>
        <p:spPr>
          <a:xfrm>
            <a:off x="7330936" y="5152581"/>
            <a:ext cx="1456690" cy="145669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456690"/>
              <a:gd name="ODFBottom" fmla="val 1456690"/>
              <a:gd name="ODFWidth" fmla="val 1456690"/>
              <a:gd name="ODFHeight" fmla="val 1456690"/>
            </a:gdLst>
            <a:rect l="OXMLTextRectL" t="OXMLTextRectT" r="OXMLTextRectR" b="OXMLTextRectB"/>
            <a:pathLst>
              <a:path w="1456690" h="1456690">
                <a:moveTo>
                  <a:pt x="1456562" y="0"/>
                </a:moveTo>
                <a:lnTo>
                  <a:pt x="0" y="1456563"/>
                </a:lnTo>
              </a:path>
            </a:pathLst>
          </a:custGeom>
          <a:ln w="101600">
            <a:solidFill>
              <a:srgbClr val="FFFFFF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22" name="Shape 22"/>
          <p:cNvSpPr/>
          <p:nvPr/>
        </p:nvSpPr>
        <p:spPr>
          <a:xfrm>
            <a:off x="6908156" y="4729801"/>
            <a:ext cx="1456690" cy="14566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456690"/>
              <a:gd name="ODFBottom" fmla="val 1456689"/>
              <a:gd name="ODFWidth" fmla="val 1456690"/>
              <a:gd name="ODFHeight" fmla="val 1456689"/>
            </a:gdLst>
            <a:rect l="OXMLTextRectL" t="OXMLTextRectT" r="OXMLTextRectR" b="OXMLTextRectB"/>
            <a:pathLst>
              <a:path w="1456690" h="1456689">
                <a:moveTo>
                  <a:pt x="1456563" y="0"/>
                </a:moveTo>
                <a:lnTo>
                  <a:pt x="0" y="1456562"/>
                </a:lnTo>
              </a:path>
            </a:pathLst>
          </a:custGeom>
          <a:ln w="101600">
            <a:solidFill>
              <a:srgbClr val="FFFFFF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23" name="Shape 23"/>
          <p:cNvSpPr/>
          <p:nvPr/>
        </p:nvSpPr>
        <p:spPr>
          <a:xfrm>
            <a:off x="8176497" y="5998142"/>
            <a:ext cx="1456690" cy="14566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456690"/>
              <a:gd name="ODFBottom" fmla="val 1456690"/>
              <a:gd name="ODFWidth" fmla="val 1456690"/>
              <a:gd name="ODFHeight" fmla="val 1456690"/>
            </a:gdLst>
            <a:rect l="OXMLTextRectL" t="OXMLTextRectT" r="OXMLTextRectR" b="OXMLTextRectB"/>
            <a:pathLst>
              <a:path w="1456690" h="1456690">
                <a:moveTo>
                  <a:pt x="1456562" y="0"/>
                </a:moveTo>
                <a:lnTo>
                  <a:pt x="0" y="1456563"/>
                </a:lnTo>
              </a:path>
            </a:pathLst>
          </a:custGeom>
          <a:ln w="101600">
            <a:solidFill>
              <a:srgbClr val="FFFFFF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24" name="Shape 24"/>
          <p:cNvSpPr/>
          <p:nvPr/>
        </p:nvSpPr>
        <p:spPr>
          <a:xfrm>
            <a:off x="7542327" y="5363971"/>
            <a:ext cx="1456690" cy="145669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456690"/>
              <a:gd name="ODFBottom" fmla="val 1456690"/>
              <a:gd name="ODFWidth" fmla="val 1456690"/>
              <a:gd name="ODFHeight" fmla="val 1456690"/>
            </a:gdLst>
            <a:rect l="OXMLTextRectL" t="OXMLTextRectT" r="OXMLTextRectR" b="OXMLTextRectB"/>
            <a:pathLst>
              <a:path w="1456690" h="1456690">
                <a:moveTo>
                  <a:pt x="1456562" y="0"/>
                </a:moveTo>
                <a:lnTo>
                  <a:pt x="0" y="1456563"/>
                </a:lnTo>
              </a:path>
            </a:pathLst>
          </a:custGeom>
          <a:ln w="101600">
            <a:solidFill>
              <a:srgbClr val="FFFFFF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25" name="Shape 25"/>
          <p:cNvSpPr/>
          <p:nvPr/>
        </p:nvSpPr>
        <p:spPr>
          <a:xfrm>
            <a:off x="7119546" y="4941191"/>
            <a:ext cx="1456690" cy="14566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456690"/>
              <a:gd name="ODFBottom" fmla="val 1456689"/>
              <a:gd name="ODFWidth" fmla="val 1456690"/>
              <a:gd name="ODFHeight" fmla="val 1456689"/>
            </a:gdLst>
            <a:rect l="OXMLTextRectL" t="OXMLTextRectT" r="OXMLTextRectR" b="OXMLTextRectB"/>
            <a:pathLst>
              <a:path w="1456690" h="1456689">
                <a:moveTo>
                  <a:pt x="1456563" y="0"/>
                </a:moveTo>
                <a:lnTo>
                  <a:pt x="0" y="1456563"/>
                </a:lnTo>
              </a:path>
            </a:pathLst>
          </a:custGeom>
          <a:ln w="101600">
            <a:solidFill>
              <a:srgbClr val="FFFFFF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26" name="Shape 26"/>
          <p:cNvSpPr/>
          <p:nvPr/>
        </p:nvSpPr>
        <p:spPr>
          <a:xfrm>
            <a:off x="7753716" y="5575362"/>
            <a:ext cx="1456690" cy="145669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456690"/>
              <a:gd name="ODFBottom" fmla="val 1456690"/>
              <a:gd name="ODFWidth" fmla="val 1456690"/>
              <a:gd name="ODFHeight" fmla="val 1456690"/>
            </a:gdLst>
            <a:rect l="OXMLTextRectL" t="OXMLTextRectT" r="OXMLTextRectR" b="OXMLTextRectB"/>
            <a:pathLst>
              <a:path w="1456690" h="1456690">
                <a:moveTo>
                  <a:pt x="1456562" y="0"/>
                </a:moveTo>
                <a:lnTo>
                  <a:pt x="0" y="1456563"/>
                </a:lnTo>
              </a:path>
            </a:pathLst>
          </a:custGeom>
          <a:ln w="101600">
            <a:solidFill>
              <a:srgbClr val="FFFFFF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27" name="Shape 2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 lvl="0">
              <a:defRPr sz="3000" b="1" i="0">
                <a:solidFill>
                  <a:srgbClr val="367CB4"/>
                </a:solidFill>
                <a:latin typeface="Lato-Black"/>
                <a:ea typeface="Lato-Black"/>
                <a:cs typeface="Lato-Black"/>
              </a:defRPr>
            </a:lvl1pPr>
          </a:lstStyle>
          <a:p/>
        </p:txBody>
      </p:sp>
      <p:sp>
        <p:nvSpPr>
          <p:cNvPr id="28" name="Shape 28"/>
          <p:cNvSpPr txBox="1"/>
          <p:nvPr>
            <p:ph type="ftr" idx="11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 lvl="0"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29" name="Shape 29"/>
          <p:cNvSpPr txBox="1"/>
          <p:nvPr>
            <p:ph type="dt" idx="10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 lvl="0"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4/30/2025</a:t>
            </a:r>
          </a:p>
        </p:txBody>
      </p:sp>
      <p:sp>
        <p:nvSpPr>
          <p:cNvPr id="30" name="Shape 30"/>
          <p:cNvSpPr txBox="1"/>
          <p:nvPr>
            <p:ph type="sldNum" idx="1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 lvl="0"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‹#›</a:t>
            </a: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Title and Content">
    <p:spTree>
      <p:nvGrpSpPr>
        <p:cNvPr id="81" name="GroupShape 81"/>
        <p:cNvGrpSpPr/>
        <p:nvPr/>
      </p:nvGrpSpPr>
      <p:grpSpPr>
        <a:xfrm>
          <a:off x="0" y="0"/>
          <a: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 lvl="0">
              <a:defRPr sz="3000" b="1" i="0">
                <a:solidFill>
                  <a:srgbClr val="367CB4"/>
                </a:solidFill>
                <a:latin typeface="Lato-Black"/>
                <a:ea typeface="Lato-Black"/>
                <a:cs typeface="Lato-Black"/>
              </a:defRPr>
            </a:lvl1pPr>
          </a:lstStyle>
          <a:p/>
        </p:txBody>
      </p:sp>
      <p:sp>
        <p:nvSpPr>
          <p:cNvPr id="83" name="Shape 8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 lvl="0">
              <a:defRPr sz="2000" b="1" i="0">
                <a:solidFill>
                  <a:srgbClr val="231F20"/>
                </a:solidFill>
                <a:latin typeface="Lato"/>
                <a:ea typeface="Lato"/>
                <a:cs typeface="Lato"/>
              </a:defRPr>
            </a:lvl1pPr>
          </a:lstStyle>
          <a:p/>
        </p:txBody>
      </p:sp>
      <p:sp>
        <p:nvSpPr>
          <p:cNvPr id="84" name="Shape 84"/>
          <p:cNvSpPr txBox="1"/>
          <p:nvPr>
            <p:ph type="ftr" idx="11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 lvl="0"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85" name="Shape 85"/>
          <p:cNvSpPr txBox="1"/>
          <p:nvPr>
            <p:ph type="dt" idx="10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 lvl="0"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4/30/2025</a:t>
            </a:r>
          </a:p>
        </p:txBody>
      </p:sp>
      <p:sp>
        <p:nvSpPr>
          <p:cNvPr id="86" name="Shape 86"/>
          <p:cNvSpPr txBox="1"/>
          <p:nvPr>
            <p:ph type="sldNum" idx="12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 lvl="0"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‹#›</a:t>
            </a: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GroupShape 1"/>
        <p:cNvGrpSpPr/>
        <p:nvPr/>
      </p:nvGrpSpPr>
      <p:grpSpPr>
        <a:xfrm>
          <a:off x="0" y="0"/>
          <a:ext cx="0" cy="0"/>
        </a:xfrm>
      </p:grpSpPr>
      <p:sp>
        <p:nvSpPr>
          <p:cNvPr id="2" name="Shape 2"/>
          <p:cNvSpPr txBox="1"/>
          <p:nvPr>
            <p:ph type="title"/>
          </p:nvPr>
        </p:nvSpPr>
        <p:spPr>
          <a:xfrm>
            <a:off x="857322" y="318689"/>
            <a:ext cx="6955155" cy="1165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/>
        </p:txBody>
      </p:sp>
      <p:sp>
        <p:nvSpPr>
          <p:cNvPr id="3" name="Shape 3"/>
          <p:cNvSpPr txBox="1"/>
          <p:nvPr>
            <p:ph type="body" idx="1"/>
          </p:nvPr>
        </p:nvSpPr>
        <p:spPr>
          <a:xfrm>
            <a:off x="1107069" y="2038482"/>
            <a:ext cx="9016365" cy="4693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/>
        </p:txBody>
      </p:sp>
      <p:sp>
        <p:nvSpPr>
          <p:cNvPr id="4" name="Shape 4"/>
          <p:cNvSpPr txBox="1"/>
          <p:nvPr>
            <p:ph type="ftr" idx="3"/>
          </p:nvPr>
        </p:nvSpPr>
        <p:spPr>
          <a:xfrm>
            <a:off x="3635756" y="7033450"/>
            <a:ext cx="3421887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lvl="0"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Shape 5"/>
          <p:cNvSpPr txBox="1"/>
          <p:nvPr>
            <p:ph type="dt" idx="2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lvl="0"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4/30/2025</a:t>
            </a:r>
          </a:p>
        </p:txBody>
      </p:sp>
      <p:sp>
        <p:nvSpPr>
          <p:cNvPr id="6" name="Shape 6"/>
          <p:cNvSpPr txBox="1"/>
          <p:nvPr>
            <p:ph type="sldNum" idx="4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lvl="0"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</p:sldLayoutIdLst>
  <p:transition/>
  <p:timing/>
  <p:txStyles>
    <p:titleStyle>
      <a:lvl1pPr lvl="0">
        <a:defRPr sz="3000" b="1" i="0">
          <a:solidFill>
            <a:srgbClr val="367CB4"/>
          </a:solidFill>
          <a:latin typeface="Lato-Black"/>
          <a:ea typeface="Lato-Black"/>
          <a:cs typeface="Lato-Black"/>
        </a:defRPr>
      </a:lvl1pPr>
    </p:titleStyle>
    <p:bodyStyle>
      <a:lvl1pPr marL="0" lvl="0" indent="0">
        <a:defRPr sz="2000" b="1" i="0">
          <a:solidFill>
            <a:srgbClr val="231F20"/>
          </a:solidFill>
          <a:latin typeface="Lato"/>
          <a:ea typeface="Lato"/>
          <a:cs typeface="Lato"/>
        </a:defRPr>
      </a:lvl1pPr>
      <a:lvl2pPr marL="457200" lvl="1" indent="0">
        <a:defRPr>
          <a:latin typeface="+mn-lt"/>
          <a:ea typeface="+mn-ea"/>
          <a:cs typeface="+mn-cs"/>
        </a:defRPr>
      </a:lvl2pPr>
      <a:lvl3pPr marL="914400" lvl="2" indent="0">
        <a:defRPr>
          <a:latin typeface="+mn-lt"/>
          <a:ea typeface="+mn-ea"/>
          <a:cs typeface="+mn-cs"/>
        </a:defRPr>
      </a:lvl3pPr>
      <a:lvl4pPr marL="1371600" lvl="3" indent="0">
        <a:defRPr>
          <a:latin typeface="+mn-lt"/>
          <a:ea typeface="+mn-ea"/>
          <a:cs typeface="+mn-cs"/>
        </a:defRPr>
      </a:lvl4pPr>
      <a:lvl5pPr marL="1828800" lvl="4" indent="0">
        <a:defRPr>
          <a:latin typeface="+mn-lt"/>
          <a:ea typeface="+mn-ea"/>
          <a:cs typeface="+mn-cs"/>
        </a:defRPr>
      </a:lvl5pPr>
      <a:lvl6pPr marL="2286000" lvl="5" indent="0">
        <a:defRPr>
          <a:latin typeface="+mn-lt"/>
          <a:ea typeface="+mn-ea"/>
          <a:cs typeface="+mn-cs"/>
        </a:defRPr>
      </a:lvl6pPr>
      <a:lvl7pPr marL="2743200" lvl="6" indent="0">
        <a:defRPr>
          <a:latin typeface="+mn-lt"/>
          <a:ea typeface="+mn-ea"/>
          <a:cs typeface="+mn-cs"/>
        </a:defRPr>
      </a:lvl7pPr>
      <a:lvl8pPr marL="3200400" lvl="7" indent="0">
        <a:defRPr>
          <a:latin typeface="+mn-lt"/>
          <a:ea typeface="+mn-ea"/>
          <a:cs typeface="+mn-cs"/>
        </a:defRPr>
      </a:lvl8pPr>
      <a:lvl9pPr marL="3657600" lvl="8" indent="0">
        <a:defRPr>
          <a:latin typeface="+mn-lt"/>
          <a:ea typeface="+mn-ea"/>
          <a:cs typeface="+mn-cs"/>
        </a:defRPr>
      </a:lvl9pPr>
    </p:bodyStyle>
    <p:otherStyle>
      <a:lvl1pPr marL="0" lvl="0" indent="0">
        <a:defRPr>
          <a:latin typeface="+mn-lt"/>
          <a:ea typeface="+mn-ea"/>
          <a:cs typeface="+mn-cs"/>
        </a:defRPr>
      </a:lvl1pPr>
      <a:lvl2pPr marL="457200" lvl="1" indent="0">
        <a:defRPr>
          <a:latin typeface="+mn-lt"/>
          <a:ea typeface="+mn-ea"/>
          <a:cs typeface="+mn-cs"/>
        </a:defRPr>
      </a:lvl2pPr>
      <a:lvl3pPr marL="914400" lvl="2" indent="0">
        <a:defRPr>
          <a:latin typeface="+mn-lt"/>
          <a:ea typeface="+mn-ea"/>
          <a:cs typeface="+mn-cs"/>
        </a:defRPr>
      </a:lvl3pPr>
      <a:lvl4pPr marL="1371600" lvl="3" indent="0">
        <a:defRPr>
          <a:latin typeface="+mn-lt"/>
          <a:ea typeface="+mn-ea"/>
          <a:cs typeface="+mn-cs"/>
        </a:defRPr>
      </a:lvl4pPr>
      <a:lvl5pPr marL="1828800" lvl="4" indent="0">
        <a:defRPr>
          <a:latin typeface="+mn-lt"/>
          <a:ea typeface="+mn-ea"/>
          <a:cs typeface="+mn-cs"/>
        </a:defRPr>
      </a:lvl5pPr>
      <a:lvl6pPr marL="2286000" lvl="5" indent="0">
        <a:defRPr>
          <a:latin typeface="+mn-lt"/>
          <a:ea typeface="+mn-ea"/>
          <a:cs typeface="+mn-cs"/>
        </a:defRPr>
      </a:lvl6pPr>
      <a:lvl7pPr marL="2743200" lvl="6" indent="0">
        <a:defRPr>
          <a:latin typeface="+mn-lt"/>
          <a:ea typeface="+mn-ea"/>
          <a:cs typeface="+mn-cs"/>
        </a:defRPr>
      </a:lvl7pPr>
      <a:lvl8pPr marL="3200400" lvl="7" indent="0">
        <a:defRPr>
          <a:latin typeface="+mn-lt"/>
          <a:ea typeface="+mn-ea"/>
          <a:cs typeface="+mn-cs"/>
        </a:defRPr>
      </a:lvl8pPr>
      <a:lvl9pPr marL="3657600" lvl="8" indent="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9.jpeg" /><Relationship Id="rId11" Type="http://schemas.openxmlformats.org/officeDocument/2006/relationships/image" Target="../media/image10.jpeg" /><Relationship Id="rId12" Type="http://schemas.openxmlformats.org/officeDocument/2006/relationships/image" Target="../media/image11.jpeg" /><Relationship Id="rId13" Type="http://schemas.openxmlformats.org/officeDocument/2006/relationships/image" Target="../media/image12.png" /><Relationship Id="rId14" Type="http://schemas.openxmlformats.org/officeDocument/2006/relationships/image" Target="../media/image13.jpeg" /><Relationship Id="rId15" Type="http://schemas.openxmlformats.org/officeDocument/2006/relationships/image" Target="../media/image14.png" /><Relationship Id="rId16" Type="http://schemas.openxmlformats.org/officeDocument/2006/relationships/image" Target="../media/image15.jpeg" /><Relationship Id="rId17" Type="http://schemas.openxmlformats.org/officeDocument/2006/relationships/image" Target="../media/image16.jpeg" /><Relationship Id="rId18" Type="http://schemas.openxmlformats.org/officeDocument/2006/relationships/image" Target="../media/image17.png" /><Relationship Id="rId19" Type="http://schemas.openxmlformats.org/officeDocument/2006/relationships/image" Target="../media/image18.jpeg" /><Relationship Id="rId2" Type="http://schemas.openxmlformats.org/officeDocument/2006/relationships/image" Target="../media/image1.png" /><Relationship Id="rId20" Type="http://schemas.openxmlformats.org/officeDocument/2006/relationships/image" Target="../media/image19.jpeg" /><Relationship Id="rId21" Type="http://schemas.openxmlformats.org/officeDocument/2006/relationships/image" Target="../media/image20.jpeg" /><Relationship Id="rId22" Type="http://schemas.openxmlformats.org/officeDocument/2006/relationships/image" Target="../media/image21.jpeg" /><Relationship Id="rId23" Type="http://schemas.openxmlformats.org/officeDocument/2006/relationships/image" Target="../media/image22.jpeg" /><Relationship Id="rId24" Type="http://schemas.openxmlformats.org/officeDocument/2006/relationships/image" Target="../media/image23.png" /><Relationship Id="rId25" Type="http://schemas.openxmlformats.org/officeDocument/2006/relationships/image" Target="../media/image24.jpeg" /><Relationship Id="rId26" Type="http://schemas.openxmlformats.org/officeDocument/2006/relationships/image" Target="../media/image25.jpeg" /><Relationship Id="rId27" Type="http://schemas.openxmlformats.org/officeDocument/2006/relationships/image" Target="../media/image26.png" /><Relationship Id="rId28" Type="http://schemas.openxmlformats.org/officeDocument/2006/relationships/image" Target="../media/image27.jpeg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openxmlformats.org/officeDocument/2006/relationships/image" Target="../media/image6.jpeg" /><Relationship Id="rId8" Type="http://schemas.openxmlformats.org/officeDocument/2006/relationships/image" Target="../media/image7.png" /><Relationship Id="rId9" Type="http://schemas.openxmlformats.org/officeDocument/2006/relationships/image" Target="../media/image8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image" Target="../media/image98.jpeg" /><Relationship Id="rId11" Type="http://schemas.openxmlformats.org/officeDocument/2006/relationships/image" Target="../media/image99.jpeg" /><Relationship Id="rId2" Type="http://schemas.openxmlformats.org/officeDocument/2006/relationships/image" Target="../media/image90.png" /><Relationship Id="rId3" Type="http://schemas.openxmlformats.org/officeDocument/2006/relationships/image" Target="../media/image91.png" /><Relationship Id="rId4" Type="http://schemas.openxmlformats.org/officeDocument/2006/relationships/image" Target="../media/image92.png" /><Relationship Id="rId5" Type="http://schemas.openxmlformats.org/officeDocument/2006/relationships/image" Target="../media/image93.png" /><Relationship Id="rId6" Type="http://schemas.openxmlformats.org/officeDocument/2006/relationships/image" Target="../media/image94.png" /><Relationship Id="rId7" Type="http://schemas.openxmlformats.org/officeDocument/2006/relationships/image" Target="../media/image95.png" /><Relationship Id="rId8" Type="http://schemas.openxmlformats.org/officeDocument/2006/relationships/image" Target="../media/image96.png" /><Relationship Id="rId9" Type="http://schemas.openxmlformats.org/officeDocument/2006/relationships/image" Target="../media/image9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08.jpeg" /><Relationship Id="rId11" Type="http://schemas.openxmlformats.org/officeDocument/2006/relationships/image" Target="../media/image109.jpeg" /><Relationship Id="rId2" Type="http://schemas.openxmlformats.org/officeDocument/2006/relationships/image" Target="../media/image100.png" /><Relationship Id="rId3" Type="http://schemas.openxmlformats.org/officeDocument/2006/relationships/image" Target="../media/image101.png" /><Relationship Id="rId4" Type="http://schemas.openxmlformats.org/officeDocument/2006/relationships/image" Target="../media/image102.png" /><Relationship Id="rId5" Type="http://schemas.openxmlformats.org/officeDocument/2006/relationships/image" Target="../media/image103.png" /><Relationship Id="rId6" Type="http://schemas.openxmlformats.org/officeDocument/2006/relationships/image" Target="../media/image104.png" /><Relationship Id="rId7" Type="http://schemas.openxmlformats.org/officeDocument/2006/relationships/image" Target="../media/image105.png" /><Relationship Id="rId8" Type="http://schemas.openxmlformats.org/officeDocument/2006/relationships/image" Target="../media/image106.png" /><Relationship Id="rId9" Type="http://schemas.openxmlformats.org/officeDocument/2006/relationships/image" Target="../media/image107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18.jpeg" /><Relationship Id="rId11" Type="http://schemas.openxmlformats.org/officeDocument/2006/relationships/image" Target="../media/image119.jpeg" /><Relationship Id="rId12" Type="http://schemas.openxmlformats.org/officeDocument/2006/relationships/image" Target="../media/image120.jpeg" /><Relationship Id="rId2" Type="http://schemas.openxmlformats.org/officeDocument/2006/relationships/image" Target="../media/image110.png" /><Relationship Id="rId3" Type="http://schemas.openxmlformats.org/officeDocument/2006/relationships/image" Target="../media/image111.png" /><Relationship Id="rId4" Type="http://schemas.openxmlformats.org/officeDocument/2006/relationships/image" Target="../media/image112.png" /><Relationship Id="rId5" Type="http://schemas.openxmlformats.org/officeDocument/2006/relationships/image" Target="../media/image113.png" /><Relationship Id="rId6" Type="http://schemas.openxmlformats.org/officeDocument/2006/relationships/image" Target="../media/image114.png" /><Relationship Id="rId7" Type="http://schemas.openxmlformats.org/officeDocument/2006/relationships/image" Target="../media/image115.png" /><Relationship Id="rId8" Type="http://schemas.openxmlformats.org/officeDocument/2006/relationships/image" Target="../media/image116.png" /><Relationship Id="rId9" Type="http://schemas.openxmlformats.org/officeDocument/2006/relationships/image" Target="../media/image117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29.jpeg" /><Relationship Id="rId11" Type="http://schemas.openxmlformats.org/officeDocument/2006/relationships/image" Target="../media/image130.jpeg" /><Relationship Id="rId2" Type="http://schemas.openxmlformats.org/officeDocument/2006/relationships/image" Target="../media/image121.png" /><Relationship Id="rId3" Type="http://schemas.openxmlformats.org/officeDocument/2006/relationships/image" Target="../media/image122.png" /><Relationship Id="rId4" Type="http://schemas.openxmlformats.org/officeDocument/2006/relationships/image" Target="../media/image123.png" /><Relationship Id="rId5" Type="http://schemas.openxmlformats.org/officeDocument/2006/relationships/image" Target="../media/image124.png" /><Relationship Id="rId6" Type="http://schemas.openxmlformats.org/officeDocument/2006/relationships/image" Target="../media/image125.png" /><Relationship Id="rId7" Type="http://schemas.openxmlformats.org/officeDocument/2006/relationships/image" Target="../media/image126.png" /><Relationship Id="rId8" Type="http://schemas.openxmlformats.org/officeDocument/2006/relationships/image" Target="../media/image127.png" /><Relationship Id="rId9" Type="http://schemas.openxmlformats.org/officeDocument/2006/relationships/image" Target="../media/image128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39.jpeg" /><Relationship Id="rId11" Type="http://schemas.openxmlformats.org/officeDocument/2006/relationships/image" Target="../media/image140.jpeg" /><Relationship Id="rId2" Type="http://schemas.openxmlformats.org/officeDocument/2006/relationships/image" Target="../media/image131.png" /><Relationship Id="rId3" Type="http://schemas.openxmlformats.org/officeDocument/2006/relationships/image" Target="../media/image132.png" /><Relationship Id="rId4" Type="http://schemas.openxmlformats.org/officeDocument/2006/relationships/image" Target="../media/image133.png" /><Relationship Id="rId5" Type="http://schemas.openxmlformats.org/officeDocument/2006/relationships/image" Target="../media/image134.png" /><Relationship Id="rId6" Type="http://schemas.openxmlformats.org/officeDocument/2006/relationships/image" Target="../media/image135.png" /><Relationship Id="rId7" Type="http://schemas.openxmlformats.org/officeDocument/2006/relationships/image" Target="../media/image136.png" /><Relationship Id="rId8" Type="http://schemas.openxmlformats.org/officeDocument/2006/relationships/image" Target="../media/image137.png" /><Relationship Id="rId9" Type="http://schemas.openxmlformats.org/officeDocument/2006/relationships/image" Target="../media/image138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1.png" /><Relationship Id="rId3" Type="http://schemas.openxmlformats.org/officeDocument/2006/relationships/image" Target="../media/image142.png" /><Relationship Id="rId4" Type="http://schemas.openxmlformats.org/officeDocument/2006/relationships/image" Target="../media/image143.png" /><Relationship Id="rId5" Type="http://schemas.openxmlformats.org/officeDocument/2006/relationships/image" Target="../media/image144.png" /><Relationship Id="rId6" Type="http://schemas.openxmlformats.org/officeDocument/2006/relationships/image" Target="../media/image145.png" /><Relationship Id="rId7" Type="http://schemas.openxmlformats.org/officeDocument/2006/relationships/image" Target="../media/image146.png" /><Relationship Id="rId8" Type="http://schemas.openxmlformats.org/officeDocument/2006/relationships/image" Target="../media/image147.png" /><Relationship Id="rId9" Type="http://schemas.openxmlformats.org/officeDocument/2006/relationships/image" Target="../media/image148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9.png" /><Relationship Id="rId3" Type="http://schemas.openxmlformats.org/officeDocument/2006/relationships/image" Target="../media/image150.png" /><Relationship Id="rId4" Type="http://schemas.openxmlformats.org/officeDocument/2006/relationships/image" Target="../media/image151.png" /><Relationship Id="rId5" Type="http://schemas.openxmlformats.org/officeDocument/2006/relationships/image" Target="../media/image152.png" /><Relationship Id="rId6" Type="http://schemas.openxmlformats.org/officeDocument/2006/relationships/image" Target="../media/image153.png" /><Relationship Id="rId7" Type="http://schemas.openxmlformats.org/officeDocument/2006/relationships/image" Target="../media/image154.png" /><Relationship Id="rId8" Type="http://schemas.openxmlformats.org/officeDocument/2006/relationships/image" Target="../media/image155.png" /><Relationship Id="rId9" Type="http://schemas.openxmlformats.org/officeDocument/2006/relationships/image" Target="../media/image15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65.jpeg" /><Relationship Id="rId2" Type="http://schemas.openxmlformats.org/officeDocument/2006/relationships/image" Target="../media/image157.png" /><Relationship Id="rId3" Type="http://schemas.openxmlformats.org/officeDocument/2006/relationships/image" Target="../media/image158.png" /><Relationship Id="rId4" Type="http://schemas.openxmlformats.org/officeDocument/2006/relationships/image" Target="../media/image159.png" /><Relationship Id="rId5" Type="http://schemas.openxmlformats.org/officeDocument/2006/relationships/image" Target="../media/image160.png" /><Relationship Id="rId6" Type="http://schemas.openxmlformats.org/officeDocument/2006/relationships/image" Target="../media/image161.png" /><Relationship Id="rId7" Type="http://schemas.openxmlformats.org/officeDocument/2006/relationships/image" Target="../media/image162.png" /><Relationship Id="rId8" Type="http://schemas.openxmlformats.org/officeDocument/2006/relationships/image" Target="../media/image163.png" /><Relationship Id="rId9" Type="http://schemas.openxmlformats.org/officeDocument/2006/relationships/image" Target="../media/image164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74.jpeg" /><Relationship Id="rId2" Type="http://schemas.openxmlformats.org/officeDocument/2006/relationships/image" Target="../media/image166.png" /><Relationship Id="rId3" Type="http://schemas.openxmlformats.org/officeDocument/2006/relationships/image" Target="../media/image167.png" /><Relationship Id="rId4" Type="http://schemas.openxmlformats.org/officeDocument/2006/relationships/image" Target="../media/image168.png" /><Relationship Id="rId5" Type="http://schemas.openxmlformats.org/officeDocument/2006/relationships/image" Target="../media/image169.png" /><Relationship Id="rId6" Type="http://schemas.openxmlformats.org/officeDocument/2006/relationships/image" Target="../media/image170.png" /><Relationship Id="rId7" Type="http://schemas.openxmlformats.org/officeDocument/2006/relationships/image" Target="../media/image171.png" /><Relationship Id="rId8" Type="http://schemas.openxmlformats.org/officeDocument/2006/relationships/image" Target="../media/image172.png" /><Relationship Id="rId9" Type="http://schemas.openxmlformats.org/officeDocument/2006/relationships/image" Target="../media/image173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83.jpeg" /><Relationship Id="rId2" Type="http://schemas.openxmlformats.org/officeDocument/2006/relationships/image" Target="../media/image175.png" /><Relationship Id="rId3" Type="http://schemas.openxmlformats.org/officeDocument/2006/relationships/image" Target="../media/image176.png" /><Relationship Id="rId4" Type="http://schemas.openxmlformats.org/officeDocument/2006/relationships/image" Target="../media/image177.png" /><Relationship Id="rId5" Type="http://schemas.openxmlformats.org/officeDocument/2006/relationships/image" Target="../media/image178.png" /><Relationship Id="rId6" Type="http://schemas.openxmlformats.org/officeDocument/2006/relationships/image" Target="../media/image179.png" /><Relationship Id="rId7" Type="http://schemas.openxmlformats.org/officeDocument/2006/relationships/image" Target="../media/image180.png" /><Relationship Id="rId8" Type="http://schemas.openxmlformats.org/officeDocument/2006/relationships/image" Target="../media/image181.png" /><Relationship Id="rId9" Type="http://schemas.openxmlformats.org/officeDocument/2006/relationships/image" Target="../media/image18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8.png" /><Relationship Id="rId3" Type="http://schemas.openxmlformats.org/officeDocument/2006/relationships/image" Target="../media/image29.png" /><Relationship Id="rId4" Type="http://schemas.openxmlformats.org/officeDocument/2006/relationships/image" Target="../media/image30.png" /><Relationship Id="rId5" Type="http://schemas.openxmlformats.org/officeDocument/2006/relationships/image" Target="../media/image31.png" /><Relationship Id="rId6" Type="http://schemas.openxmlformats.org/officeDocument/2006/relationships/image" Target="../media/image3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92.jpeg" /><Relationship Id="rId11" Type="http://schemas.openxmlformats.org/officeDocument/2006/relationships/image" Target="../media/image193.jpeg" /><Relationship Id="rId2" Type="http://schemas.openxmlformats.org/officeDocument/2006/relationships/image" Target="../media/image184.png" /><Relationship Id="rId3" Type="http://schemas.openxmlformats.org/officeDocument/2006/relationships/image" Target="../media/image185.png" /><Relationship Id="rId4" Type="http://schemas.openxmlformats.org/officeDocument/2006/relationships/image" Target="../media/image186.png" /><Relationship Id="rId5" Type="http://schemas.openxmlformats.org/officeDocument/2006/relationships/image" Target="../media/image187.png" /><Relationship Id="rId6" Type="http://schemas.openxmlformats.org/officeDocument/2006/relationships/image" Target="../media/image188.png" /><Relationship Id="rId7" Type="http://schemas.openxmlformats.org/officeDocument/2006/relationships/image" Target="../media/image189.png" /><Relationship Id="rId8" Type="http://schemas.openxmlformats.org/officeDocument/2006/relationships/image" Target="../media/image190.png" /><Relationship Id="rId9" Type="http://schemas.openxmlformats.org/officeDocument/2006/relationships/image" Target="../media/image191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202.jpeg" /><Relationship Id="rId2" Type="http://schemas.openxmlformats.org/officeDocument/2006/relationships/image" Target="../media/image194.png" /><Relationship Id="rId3" Type="http://schemas.openxmlformats.org/officeDocument/2006/relationships/image" Target="../media/image195.png" /><Relationship Id="rId4" Type="http://schemas.openxmlformats.org/officeDocument/2006/relationships/image" Target="../media/image196.png" /><Relationship Id="rId5" Type="http://schemas.openxmlformats.org/officeDocument/2006/relationships/image" Target="../media/image197.png" /><Relationship Id="rId6" Type="http://schemas.openxmlformats.org/officeDocument/2006/relationships/image" Target="../media/image198.png" /><Relationship Id="rId7" Type="http://schemas.openxmlformats.org/officeDocument/2006/relationships/image" Target="../media/image199.png" /><Relationship Id="rId8" Type="http://schemas.openxmlformats.org/officeDocument/2006/relationships/image" Target="../media/image200.png" /><Relationship Id="rId9" Type="http://schemas.openxmlformats.org/officeDocument/2006/relationships/image" Target="../media/image20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211.jpeg" /><Relationship Id="rId2" Type="http://schemas.openxmlformats.org/officeDocument/2006/relationships/image" Target="../media/image203.png" /><Relationship Id="rId3" Type="http://schemas.openxmlformats.org/officeDocument/2006/relationships/image" Target="../media/image204.png" /><Relationship Id="rId4" Type="http://schemas.openxmlformats.org/officeDocument/2006/relationships/image" Target="../media/image205.png" /><Relationship Id="rId5" Type="http://schemas.openxmlformats.org/officeDocument/2006/relationships/image" Target="../media/image206.png" /><Relationship Id="rId6" Type="http://schemas.openxmlformats.org/officeDocument/2006/relationships/image" Target="../media/image207.png" /><Relationship Id="rId7" Type="http://schemas.openxmlformats.org/officeDocument/2006/relationships/image" Target="../media/image208.png" /><Relationship Id="rId8" Type="http://schemas.openxmlformats.org/officeDocument/2006/relationships/image" Target="../media/image209.png" /><Relationship Id="rId9" Type="http://schemas.openxmlformats.org/officeDocument/2006/relationships/image" Target="../media/image210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220.jpeg" /><Relationship Id="rId2" Type="http://schemas.openxmlformats.org/officeDocument/2006/relationships/image" Target="../media/image212.png" /><Relationship Id="rId3" Type="http://schemas.openxmlformats.org/officeDocument/2006/relationships/image" Target="../media/image213.png" /><Relationship Id="rId4" Type="http://schemas.openxmlformats.org/officeDocument/2006/relationships/image" Target="../media/image214.png" /><Relationship Id="rId5" Type="http://schemas.openxmlformats.org/officeDocument/2006/relationships/image" Target="../media/image215.png" /><Relationship Id="rId6" Type="http://schemas.openxmlformats.org/officeDocument/2006/relationships/image" Target="../media/image216.png" /><Relationship Id="rId7" Type="http://schemas.openxmlformats.org/officeDocument/2006/relationships/image" Target="../media/image217.png" /><Relationship Id="rId8" Type="http://schemas.openxmlformats.org/officeDocument/2006/relationships/image" Target="../media/image218.png" /><Relationship Id="rId9" Type="http://schemas.openxmlformats.org/officeDocument/2006/relationships/image" Target="../media/image219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229.jpeg" /><Relationship Id="rId2" Type="http://schemas.openxmlformats.org/officeDocument/2006/relationships/image" Target="../media/image221.png" /><Relationship Id="rId3" Type="http://schemas.openxmlformats.org/officeDocument/2006/relationships/image" Target="../media/image222.png" /><Relationship Id="rId4" Type="http://schemas.openxmlformats.org/officeDocument/2006/relationships/image" Target="../media/image223.png" /><Relationship Id="rId5" Type="http://schemas.openxmlformats.org/officeDocument/2006/relationships/image" Target="../media/image224.png" /><Relationship Id="rId6" Type="http://schemas.openxmlformats.org/officeDocument/2006/relationships/image" Target="../media/image225.png" /><Relationship Id="rId7" Type="http://schemas.openxmlformats.org/officeDocument/2006/relationships/image" Target="../media/image226.png" /><Relationship Id="rId8" Type="http://schemas.openxmlformats.org/officeDocument/2006/relationships/image" Target="../media/image227.png" /><Relationship Id="rId9" Type="http://schemas.openxmlformats.org/officeDocument/2006/relationships/image" Target="../media/image228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238.jpeg" /><Relationship Id="rId2" Type="http://schemas.openxmlformats.org/officeDocument/2006/relationships/image" Target="../media/image230.png" /><Relationship Id="rId3" Type="http://schemas.openxmlformats.org/officeDocument/2006/relationships/image" Target="../media/image231.png" /><Relationship Id="rId4" Type="http://schemas.openxmlformats.org/officeDocument/2006/relationships/image" Target="../media/image232.png" /><Relationship Id="rId5" Type="http://schemas.openxmlformats.org/officeDocument/2006/relationships/image" Target="../media/image233.png" /><Relationship Id="rId6" Type="http://schemas.openxmlformats.org/officeDocument/2006/relationships/image" Target="../media/image234.png" /><Relationship Id="rId7" Type="http://schemas.openxmlformats.org/officeDocument/2006/relationships/image" Target="../media/image235.png" /><Relationship Id="rId8" Type="http://schemas.openxmlformats.org/officeDocument/2006/relationships/image" Target="../media/image236.png" /><Relationship Id="rId9" Type="http://schemas.openxmlformats.org/officeDocument/2006/relationships/image" Target="../media/image237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247.jpeg" /><Relationship Id="rId2" Type="http://schemas.openxmlformats.org/officeDocument/2006/relationships/image" Target="../media/image239.png" /><Relationship Id="rId3" Type="http://schemas.openxmlformats.org/officeDocument/2006/relationships/image" Target="../media/image240.png" /><Relationship Id="rId4" Type="http://schemas.openxmlformats.org/officeDocument/2006/relationships/image" Target="../media/image241.png" /><Relationship Id="rId5" Type="http://schemas.openxmlformats.org/officeDocument/2006/relationships/image" Target="../media/image242.png" /><Relationship Id="rId6" Type="http://schemas.openxmlformats.org/officeDocument/2006/relationships/image" Target="../media/image243.png" /><Relationship Id="rId7" Type="http://schemas.openxmlformats.org/officeDocument/2006/relationships/image" Target="../media/image244.png" /><Relationship Id="rId8" Type="http://schemas.openxmlformats.org/officeDocument/2006/relationships/image" Target="../media/image245.png" /><Relationship Id="rId9" Type="http://schemas.openxmlformats.org/officeDocument/2006/relationships/image" Target="../media/image24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256.jpeg" /><Relationship Id="rId2" Type="http://schemas.openxmlformats.org/officeDocument/2006/relationships/image" Target="../media/image248.png" /><Relationship Id="rId3" Type="http://schemas.openxmlformats.org/officeDocument/2006/relationships/image" Target="../media/image249.png" /><Relationship Id="rId4" Type="http://schemas.openxmlformats.org/officeDocument/2006/relationships/image" Target="../media/image250.png" /><Relationship Id="rId5" Type="http://schemas.openxmlformats.org/officeDocument/2006/relationships/image" Target="../media/image251.png" /><Relationship Id="rId6" Type="http://schemas.openxmlformats.org/officeDocument/2006/relationships/image" Target="../media/image252.png" /><Relationship Id="rId7" Type="http://schemas.openxmlformats.org/officeDocument/2006/relationships/image" Target="../media/image253.png" /><Relationship Id="rId8" Type="http://schemas.openxmlformats.org/officeDocument/2006/relationships/image" Target="../media/image254.png" /><Relationship Id="rId9" Type="http://schemas.openxmlformats.org/officeDocument/2006/relationships/image" Target="../media/image255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265.jpeg" /><Relationship Id="rId2" Type="http://schemas.openxmlformats.org/officeDocument/2006/relationships/image" Target="../media/image257.png" /><Relationship Id="rId3" Type="http://schemas.openxmlformats.org/officeDocument/2006/relationships/image" Target="../media/image258.png" /><Relationship Id="rId4" Type="http://schemas.openxmlformats.org/officeDocument/2006/relationships/image" Target="../media/image259.png" /><Relationship Id="rId5" Type="http://schemas.openxmlformats.org/officeDocument/2006/relationships/image" Target="../media/image260.png" /><Relationship Id="rId6" Type="http://schemas.openxmlformats.org/officeDocument/2006/relationships/image" Target="../media/image261.png" /><Relationship Id="rId7" Type="http://schemas.openxmlformats.org/officeDocument/2006/relationships/image" Target="../media/image262.png" /><Relationship Id="rId8" Type="http://schemas.openxmlformats.org/officeDocument/2006/relationships/image" Target="../media/image263.png" /><Relationship Id="rId9" Type="http://schemas.openxmlformats.org/officeDocument/2006/relationships/image" Target="../media/image264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274.jpeg" /><Relationship Id="rId11" Type="http://schemas.openxmlformats.org/officeDocument/2006/relationships/image" Target="../media/image275.jpeg" /><Relationship Id="rId2" Type="http://schemas.openxmlformats.org/officeDocument/2006/relationships/image" Target="../media/image266.png" /><Relationship Id="rId3" Type="http://schemas.openxmlformats.org/officeDocument/2006/relationships/image" Target="../media/image267.png" /><Relationship Id="rId4" Type="http://schemas.openxmlformats.org/officeDocument/2006/relationships/image" Target="../media/image268.png" /><Relationship Id="rId5" Type="http://schemas.openxmlformats.org/officeDocument/2006/relationships/image" Target="../media/image269.png" /><Relationship Id="rId6" Type="http://schemas.openxmlformats.org/officeDocument/2006/relationships/image" Target="../media/image270.png" /><Relationship Id="rId7" Type="http://schemas.openxmlformats.org/officeDocument/2006/relationships/image" Target="../media/image271.png" /><Relationship Id="rId8" Type="http://schemas.openxmlformats.org/officeDocument/2006/relationships/image" Target="../media/image272.png" /><Relationship Id="rId9" Type="http://schemas.openxmlformats.org/officeDocument/2006/relationships/image" Target="../media/image27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3.png" /><Relationship Id="rId3" Type="http://schemas.openxmlformats.org/officeDocument/2006/relationships/image" Target="../media/image34.png" /><Relationship Id="rId4" Type="http://schemas.openxmlformats.org/officeDocument/2006/relationships/image" Target="../media/image35.png" /><Relationship Id="rId5" Type="http://schemas.openxmlformats.org/officeDocument/2006/relationships/image" Target="../media/image36.png" /><Relationship Id="rId6" Type="http://schemas.openxmlformats.org/officeDocument/2006/relationships/image" Target="../media/image37.png" /><Relationship Id="rId7" Type="http://schemas.openxmlformats.org/officeDocument/2006/relationships/image" Target="../media/image38.png" /><Relationship Id="rId8" Type="http://schemas.openxmlformats.org/officeDocument/2006/relationships/image" Target="../media/image39.png" /><Relationship Id="rId9" Type="http://schemas.openxmlformats.org/officeDocument/2006/relationships/image" Target="../media/image40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284.jpeg" /><Relationship Id="rId2" Type="http://schemas.openxmlformats.org/officeDocument/2006/relationships/image" Target="../media/image276.png" /><Relationship Id="rId3" Type="http://schemas.openxmlformats.org/officeDocument/2006/relationships/image" Target="../media/image277.png" /><Relationship Id="rId4" Type="http://schemas.openxmlformats.org/officeDocument/2006/relationships/image" Target="../media/image278.png" /><Relationship Id="rId5" Type="http://schemas.openxmlformats.org/officeDocument/2006/relationships/image" Target="../media/image279.png" /><Relationship Id="rId6" Type="http://schemas.openxmlformats.org/officeDocument/2006/relationships/image" Target="../media/image280.png" /><Relationship Id="rId7" Type="http://schemas.openxmlformats.org/officeDocument/2006/relationships/image" Target="../media/image281.png" /><Relationship Id="rId8" Type="http://schemas.openxmlformats.org/officeDocument/2006/relationships/image" Target="../media/image282.png" /><Relationship Id="rId9" Type="http://schemas.openxmlformats.org/officeDocument/2006/relationships/image" Target="../media/image283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293.jpeg" /><Relationship Id="rId11" Type="http://schemas.openxmlformats.org/officeDocument/2006/relationships/image" Target="../media/image294.jpeg" /><Relationship Id="rId2" Type="http://schemas.openxmlformats.org/officeDocument/2006/relationships/image" Target="../media/image285.png" /><Relationship Id="rId3" Type="http://schemas.openxmlformats.org/officeDocument/2006/relationships/image" Target="../media/image286.png" /><Relationship Id="rId4" Type="http://schemas.openxmlformats.org/officeDocument/2006/relationships/image" Target="../media/image287.png" /><Relationship Id="rId5" Type="http://schemas.openxmlformats.org/officeDocument/2006/relationships/image" Target="../media/image288.png" /><Relationship Id="rId6" Type="http://schemas.openxmlformats.org/officeDocument/2006/relationships/image" Target="../media/image289.png" /><Relationship Id="rId7" Type="http://schemas.openxmlformats.org/officeDocument/2006/relationships/image" Target="../media/image290.png" /><Relationship Id="rId8" Type="http://schemas.openxmlformats.org/officeDocument/2006/relationships/image" Target="../media/image291.png" /><Relationship Id="rId9" Type="http://schemas.openxmlformats.org/officeDocument/2006/relationships/image" Target="../media/image292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303.jpeg" /><Relationship Id="rId2" Type="http://schemas.openxmlformats.org/officeDocument/2006/relationships/image" Target="../media/image295.png" /><Relationship Id="rId3" Type="http://schemas.openxmlformats.org/officeDocument/2006/relationships/image" Target="../media/image296.png" /><Relationship Id="rId4" Type="http://schemas.openxmlformats.org/officeDocument/2006/relationships/image" Target="../media/image297.png" /><Relationship Id="rId5" Type="http://schemas.openxmlformats.org/officeDocument/2006/relationships/image" Target="../media/image298.png" /><Relationship Id="rId6" Type="http://schemas.openxmlformats.org/officeDocument/2006/relationships/image" Target="../media/image299.png" /><Relationship Id="rId7" Type="http://schemas.openxmlformats.org/officeDocument/2006/relationships/image" Target="../media/image300.png" /><Relationship Id="rId8" Type="http://schemas.openxmlformats.org/officeDocument/2006/relationships/image" Target="../media/image301.png" /><Relationship Id="rId9" Type="http://schemas.openxmlformats.org/officeDocument/2006/relationships/image" Target="../media/image302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312.jpeg" /><Relationship Id="rId2" Type="http://schemas.openxmlformats.org/officeDocument/2006/relationships/image" Target="../media/image304.png" /><Relationship Id="rId3" Type="http://schemas.openxmlformats.org/officeDocument/2006/relationships/image" Target="../media/image305.png" /><Relationship Id="rId4" Type="http://schemas.openxmlformats.org/officeDocument/2006/relationships/image" Target="../media/image306.png" /><Relationship Id="rId5" Type="http://schemas.openxmlformats.org/officeDocument/2006/relationships/image" Target="../media/image307.png" /><Relationship Id="rId6" Type="http://schemas.openxmlformats.org/officeDocument/2006/relationships/image" Target="../media/image308.png" /><Relationship Id="rId7" Type="http://schemas.openxmlformats.org/officeDocument/2006/relationships/image" Target="../media/image309.png" /><Relationship Id="rId8" Type="http://schemas.openxmlformats.org/officeDocument/2006/relationships/image" Target="../media/image310.png" /><Relationship Id="rId9" Type="http://schemas.openxmlformats.org/officeDocument/2006/relationships/image" Target="../media/image311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321.jpeg" /><Relationship Id="rId2" Type="http://schemas.openxmlformats.org/officeDocument/2006/relationships/image" Target="../media/image313.png" /><Relationship Id="rId3" Type="http://schemas.openxmlformats.org/officeDocument/2006/relationships/image" Target="../media/image314.png" /><Relationship Id="rId4" Type="http://schemas.openxmlformats.org/officeDocument/2006/relationships/image" Target="../media/image315.png" /><Relationship Id="rId5" Type="http://schemas.openxmlformats.org/officeDocument/2006/relationships/image" Target="../media/image316.png" /><Relationship Id="rId6" Type="http://schemas.openxmlformats.org/officeDocument/2006/relationships/image" Target="../media/image317.png" /><Relationship Id="rId7" Type="http://schemas.openxmlformats.org/officeDocument/2006/relationships/image" Target="../media/image318.png" /><Relationship Id="rId8" Type="http://schemas.openxmlformats.org/officeDocument/2006/relationships/image" Target="../media/image319.png" /><Relationship Id="rId9" Type="http://schemas.openxmlformats.org/officeDocument/2006/relationships/image" Target="../media/image320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330.jpeg" /><Relationship Id="rId11" Type="http://schemas.openxmlformats.org/officeDocument/2006/relationships/image" Target="../media/image331.jpeg" /><Relationship Id="rId2" Type="http://schemas.openxmlformats.org/officeDocument/2006/relationships/image" Target="../media/image322.png" /><Relationship Id="rId3" Type="http://schemas.openxmlformats.org/officeDocument/2006/relationships/image" Target="../media/image323.png" /><Relationship Id="rId4" Type="http://schemas.openxmlformats.org/officeDocument/2006/relationships/image" Target="../media/image324.png" /><Relationship Id="rId5" Type="http://schemas.openxmlformats.org/officeDocument/2006/relationships/image" Target="../media/image325.png" /><Relationship Id="rId6" Type="http://schemas.openxmlformats.org/officeDocument/2006/relationships/image" Target="../media/image326.png" /><Relationship Id="rId7" Type="http://schemas.openxmlformats.org/officeDocument/2006/relationships/image" Target="../media/image327.png" /><Relationship Id="rId8" Type="http://schemas.openxmlformats.org/officeDocument/2006/relationships/image" Target="../media/image328.png" /><Relationship Id="rId9" Type="http://schemas.openxmlformats.org/officeDocument/2006/relationships/image" Target="../media/image329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340.jpeg" /><Relationship Id="rId2" Type="http://schemas.openxmlformats.org/officeDocument/2006/relationships/image" Target="../media/image332.png" /><Relationship Id="rId3" Type="http://schemas.openxmlformats.org/officeDocument/2006/relationships/image" Target="../media/image333.png" /><Relationship Id="rId4" Type="http://schemas.openxmlformats.org/officeDocument/2006/relationships/image" Target="../media/image334.png" /><Relationship Id="rId5" Type="http://schemas.openxmlformats.org/officeDocument/2006/relationships/image" Target="../media/image335.png" /><Relationship Id="rId6" Type="http://schemas.openxmlformats.org/officeDocument/2006/relationships/image" Target="../media/image336.png" /><Relationship Id="rId7" Type="http://schemas.openxmlformats.org/officeDocument/2006/relationships/image" Target="../media/image337.png" /><Relationship Id="rId8" Type="http://schemas.openxmlformats.org/officeDocument/2006/relationships/image" Target="../media/image338.png" /><Relationship Id="rId9" Type="http://schemas.openxmlformats.org/officeDocument/2006/relationships/image" Target="../media/image339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41.png" /><Relationship Id="rId3" Type="http://schemas.openxmlformats.org/officeDocument/2006/relationships/image" Target="../media/image342.png" /><Relationship Id="rId4" Type="http://schemas.openxmlformats.org/officeDocument/2006/relationships/image" Target="../media/image343.png" /><Relationship Id="rId5" Type="http://schemas.openxmlformats.org/officeDocument/2006/relationships/image" Target="../media/image344.png" /><Relationship Id="rId6" Type="http://schemas.openxmlformats.org/officeDocument/2006/relationships/image" Target="../media/image345.png" /><Relationship Id="rId7" Type="http://schemas.openxmlformats.org/officeDocument/2006/relationships/image" Target="../media/image346.png" /><Relationship Id="rId8" Type="http://schemas.openxmlformats.org/officeDocument/2006/relationships/image" Target="../media/image347.png" /><Relationship Id="rId9" Type="http://schemas.openxmlformats.org/officeDocument/2006/relationships/image" Target="../media/image348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image" Target="../media/image49.jpeg" /><Relationship Id="rId2" Type="http://schemas.openxmlformats.org/officeDocument/2006/relationships/image" Target="../media/image41.png" /><Relationship Id="rId3" Type="http://schemas.openxmlformats.org/officeDocument/2006/relationships/image" Target="../media/image42.png" /><Relationship Id="rId4" Type="http://schemas.openxmlformats.org/officeDocument/2006/relationships/image" Target="../media/image43.png" /><Relationship Id="rId5" Type="http://schemas.openxmlformats.org/officeDocument/2006/relationships/image" Target="../media/image44.png" /><Relationship Id="rId6" Type="http://schemas.openxmlformats.org/officeDocument/2006/relationships/image" Target="../media/image45.png" /><Relationship Id="rId7" Type="http://schemas.openxmlformats.org/officeDocument/2006/relationships/image" Target="../media/image46.jpeg" /><Relationship Id="rId8" Type="http://schemas.openxmlformats.org/officeDocument/2006/relationships/image" Target="../media/image47.jpeg" /><Relationship Id="rId9" Type="http://schemas.openxmlformats.org/officeDocument/2006/relationships/image" Target="../media/image48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image" Target="../media/image58.png" /><Relationship Id="rId11" Type="http://schemas.openxmlformats.org/officeDocument/2006/relationships/image" Target="../media/image59.png" /><Relationship Id="rId12" Type="http://schemas.openxmlformats.org/officeDocument/2006/relationships/image" Target="../media/image60.png" /><Relationship Id="rId2" Type="http://schemas.openxmlformats.org/officeDocument/2006/relationships/image" Target="../media/image50.png" /><Relationship Id="rId3" Type="http://schemas.openxmlformats.org/officeDocument/2006/relationships/image" Target="../media/image51.png" /><Relationship Id="rId4" Type="http://schemas.openxmlformats.org/officeDocument/2006/relationships/image" Target="../media/image52.png" /><Relationship Id="rId5" Type="http://schemas.openxmlformats.org/officeDocument/2006/relationships/image" Target="../media/image53.png" /><Relationship Id="rId6" Type="http://schemas.openxmlformats.org/officeDocument/2006/relationships/image" Target="../media/image54.png" /><Relationship Id="rId7" Type="http://schemas.openxmlformats.org/officeDocument/2006/relationships/image" Target="../media/image55.jpeg" /><Relationship Id="rId8" Type="http://schemas.openxmlformats.org/officeDocument/2006/relationships/image" Target="../media/image56.jpeg" /><Relationship Id="rId9" Type="http://schemas.openxmlformats.org/officeDocument/2006/relationships/image" Target="../media/image57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61.png" /><Relationship Id="rId3" Type="http://schemas.openxmlformats.org/officeDocument/2006/relationships/image" Target="../media/image62.png" /><Relationship Id="rId4" Type="http://schemas.openxmlformats.org/officeDocument/2006/relationships/image" Target="../media/image63.png" /><Relationship Id="rId5" Type="http://schemas.openxmlformats.org/officeDocument/2006/relationships/image" Target="../media/image64.png" /><Relationship Id="rId6" Type="http://schemas.openxmlformats.org/officeDocument/2006/relationships/image" Target="../media/image65.png" /><Relationship Id="rId7" Type="http://schemas.openxmlformats.org/officeDocument/2006/relationships/image" Target="../media/image66.jpeg" /><Relationship Id="rId8" Type="http://schemas.openxmlformats.org/officeDocument/2006/relationships/image" Target="../media/image67.jpeg" /><Relationship Id="rId9" Type="http://schemas.openxmlformats.org/officeDocument/2006/relationships/image" Target="../media/image68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9.png" /><Relationship Id="rId3" Type="http://schemas.openxmlformats.org/officeDocument/2006/relationships/image" Target="../media/image70.png" /><Relationship Id="rId4" Type="http://schemas.openxmlformats.org/officeDocument/2006/relationships/image" Target="../media/image71.png" /><Relationship Id="rId5" Type="http://schemas.openxmlformats.org/officeDocument/2006/relationships/image" Target="../media/image72.png" /><Relationship Id="rId6" Type="http://schemas.openxmlformats.org/officeDocument/2006/relationships/image" Target="../media/image73.png" /><Relationship Id="rId7" Type="http://schemas.openxmlformats.org/officeDocument/2006/relationships/image" Target="../media/image74.png" /><Relationship Id="rId8" Type="http://schemas.openxmlformats.org/officeDocument/2006/relationships/image" Target="../media/image75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6.png" /><Relationship Id="rId3" Type="http://schemas.openxmlformats.org/officeDocument/2006/relationships/image" Target="../media/image77.png" /><Relationship Id="rId4" Type="http://schemas.openxmlformats.org/officeDocument/2006/relationships/image" Target="../media/image78.png" /><Relationship Id="rId5" Type="http://schemas.openxmlformats.org/officeDocument/2006/relationships/image" Target="../media/image79.png" /><Relationship Id="rId6" Type="http://schemas.openxmlformats.org/officeDocument/2006/relationships/image" Target="../media/image80.png" /><Relationship Id="rId7" Type="http://schemas.openxmlformats.org/officeDocument/2006/relationships/image" Target="../media/image81.png" /><Relationship Id="rId8" Type="http://schemas.openxmlformats.org/officeDocument/2006/relationships/image" Target="../media/image82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3.png" /><Relationship Id="rId3" Type="http://schemas.openxmlformats.org/officeDocument/2006/relationships/image" Target="../media/image84.png" /><Relationship Id="rId4" Type="http://schemas.openxmlformats.org/officeDocument/2006/relationships/image" Target="../media/image85.png" /><Relationship Id="rId5" Type="http://schemas.openxmlformats.org/officeDocument/2006/relationships/image" Target="../media/image86.png" /><Relationship Id="rId6" Type="http://schemas.openxmlformats.org/officeDocument/2006/relationships/image" Target="../media/image87.png" /><Relationship Id="rId7" Type="http://schemas.openxmlformats.org/officeDocument/2006/relationships/image" Target="../media/image88.png" /><Relationship Id="rId8" Type="http://schemas.openxmlformats.org/officeDocument/2006/relationships/image" Target="../media/image8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87" name="GroupShape 87"/>
        <p:cNvGrpSpPr/>
        <p:nvPr/>
      </p:nvGrpSpPr>
      <p:grpSpPr>
        <a:xfrm>
          <a:off x="0" y="0"/>
          <a: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1836348" y="2867025"/>
            <a:ext cx="7020703" cy="1490152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>
            <a:lvl1pPr lvl="0"/>
          </a:lstStyle>
          <a:p>
            <a:pPr marL="12700" indent="0" algn="ctr">
              <a:lnSpc>
                <a:spcPct val="100000"/>
              </a:lnSpc>
              <a:spcBef>
                <a:spcPts val="100"/>
              </a:spcBef>
            </a:pPr>
            <a:r>
              <a:rPr sz="4800" spc="250">
                <a:solidFill>
                  <a:srgbClr val="347BB4"/>
                </a:solidFill>
                <a:latin typeface="Microsoft YaHei"/>
                <a:ea typeface="Microsoft YaHei"/>
                <a:cs typeface="Microsoft YaHei"/>
              </a:rPr>
              <a:t>  Минно-взрывная опасность</a:t>
            </a:r>
          </a:p>
        </p:txBody>
      </p:sp>
      <p:sp>
        <p:nvSpPr>
          <p:cNvPr id="89" name="Shape 89"/>
          <p:cNvSpPr txBox="1"/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lvl1pPr lvl="0"/>
          </a:lstStyle>
          <a:p>
            <a:r>
              <a:t>1</a:t>
            </a:r>
          </a:p>
        </p:txBody>
      </p:sp>
      <p:grpSp>
        <p:nvGrpSpPr>
          <p:cNvPr id="90" name="Shape 90"/>
          <p:cNvGrpSpPr/>
          <p:nvPr/>
        </p:nvGrpSpPr>
        <p:grpSpPr>
          <a:xfrm>
            <a:off x="5651500" y="324727"/>
            <a:ext cx="4706419" cy="1347151"/>
            <a:chExt cx="4706419" cy="1347151"/>
          </a:xfrm>
        </p:grpSpPr>
        <p:grpSp>
          <p:nvGrpSpPr>
            <p:cNvPr id="91" name="Shape 91"/>
            <p:cNvGrpSpPr/>
            <p:nvPr/>
          </p:nvGrpSpPr>
          <p:grpSpPr>
            <a:xfrm>
              <a:off x="0" y="0"/>
              <a:ext cx="1154430" cy="1332864"/>
              <a:chExt cx="1154430" cy="1332864"/>
            </a:xfrm>
          </p:grpSpPr>
          <p:sp>
            <p:nvSpPr>
              <p:cNvPr id="92" name="Shape 92"/>
              <p:cNvSpPr/>
              <p:nvPr/>
            </p:nvSpPr>
            <p:spPr>
              <a:xfrm>
                <a:off x="-9" y="2"/>
                <a:ext cx="1154430" cy="1332865"/>
              </a:xfrm>
              <a:custGeom>
                <a:gdLst>
                  <a:gd name="OXMLTextRectL" fmla="val 0"/>
                  <a:gd name="OXMLTextRectT" fmla="val 0"/>
                  <a:gd name="OXMLTextRectR" fmla="val w"/>
                  <a:gd name="OXMLTextRectB" fmla="val h"/>
                  <a:gd name="COTextRectL" fmla="*/ OXMLTextRectL 1 w"/>
                  <a:gd name="COTextRectT" fmla="*/ OXMLTextRectT 1 h"/>
                  <a:gd name="COTextRectR" fmla="*/ OXMLTextRectR 1 w"/>
                  <a:gd name="COTextRectB" fmla="*/ OXMLTextRectB 1 h"/>
                  <a:gd name="ODFLeft" fmla="val 0"/>
                  <a:gd name="ODFTop" fmla="val 0"/>
                  <a:gd name="ODFRight" fmla="val 1154429"/>
                  <a:gd name="ODFBottom" fmla="val 1332864"/>
                  <a:gd name="ODFWidth" fmla="val 1154429"/>
                  <a:gd name="ODFHeight" fmla="val 1332864"/>
                </a:gdLst>
                <a:rect l="OXMLTextRectL" t="OXMLTextRectT" r="OXMLTextRectR" b="OXMLTextRectB"/>
                <a:pathLst>
                  <a:path w="1154429" h="1332864">
                    <a:moveTo>
                      <a:pt x="339991" y="605764"/>
                    </a:moveTo>
                    <a:lnTo>
                      <a:pt x="329399" y="611886"/>
                    </a:lnTo>
                    <a:lnTo>
                      <a:pt x="329399" y="624116"/>
                    </a:lnTo>
                    <a:lnTo>
                      <a:pt x="329399" y="994422"/>
                    </a:lnTo>
                    <a:lnTo>
                      <a:pt x="170929" y="1085900"/>
                    </a:lnTo>
                    <a:lnTo>
                      <a:pt x="10604" y="993330"/>
                    </a:lnTo>
                    <a:lnTo>
                      <a:pt x="10604" y="808164"/>
                    </a:lnTo>
                    <a:lnTo>
                      <a:pt x="329399" y="624116"/>
                    </a:lnTo>
                    <a:lnTo>
                      <a:pt x="329399" y="611886"/>
                    </a:lnTo>
                    <a:lnTo>
                      <a:pt x="0" y="802043"/>
                    </a:lnTo>
                    <a:lnTo>
                      <a:pt x="0" y="999451"/>
                    </a:lnTo>
                    <a:lnTo>
                      <a:pt x="170929" y="1098130"/>
                    </a:lnTo>
                    <a:lnTo>
                      <a:pt x="192125" y="1085900"/>
                    </a:lnTo>
                    <a:lnTo>
                      <a:pt x="339991" y="1000544"/>
                    </a:lnTo>
                    <a:lnTo>
                      <a:pt x="339991" y="624116"/>
                    </a:lnTo>
                    <a:lnTo>
                      <a:pt x="339991" y="605764"/>
                    </a:lnTo>
                    <a:close/>
                  </a:path>
                  <a:path w="1154429" h="1332864">
                    <a:moveTo>
                      <a:pt x="339991" y="136855"/>
                    </a:moveTo>
                    <a:lnTo>
                      <a:pt x="329399" y="142976"/>
                    </a:lnTo>
                    <a:lnTo>
                      <a:pt x="329399" y="155206"/>
                    </a:lnTo>
                    <a:lnTo>
                      <a:pt x="329399" y="523290"/>
                    </a:lnTo>
                    <a:lnTo>
                      <a:pt x="10617" y="707364"/>
                    </a:lnTo>
                    <a:lnTo>
                      <a:pt x="10617" y="339229"/>
                    </a:lnTo>
                    <a:lnTo>
                      <a:pt x="329399" y="155206"/>
                    </a:lnTo>
                    <a:lnTo>
                      <a:pt x="329399" y="142976"/>
                    </a:lnTo>
                    <a:lnTo>
                      <a:pt x="12" y="333146"/>
                    </a:lnTo>
                    <a:lnTo>
                      <a:pt x="12" y="725716"/>
                    </a:lnTo>
                    <a:lnTo>
                      <a:pt x="31788" y="707364"/>
                    </a:lnTo>
                    <a:lnTo>
                      <a:pt x="339991" y="529412"/>
                    </a:lnTo>
                    <a:lnTo>
                      <a:pt x="339991" y="155206"/>
                    </a:lnTo>
                    <a:lnTo>
                      <a:pt x="339991" y="136855"/>
                    </a:lnTo>
                    <a:close/>
                  </a:path>
                  <a:path w="1154429" h="1332864">
                    <a:moveTo>
                      <a:pt x="747966" y="841336"/>
                    </a:moveTo>
                    <a:lnTo>
                      <a:pt x="737400" y="847445"/>
                    </a:lnTo>
                    <a:lnTo>
                      <a:pt x="737400" y="859688"/>
                    </a:lnTo>
                    <a:lnTo>
                      <a:pt x="737400" y="1227810"/>
                    </a:lnTo>
                    <a:lnTo>
                      <a:pt x="577049" y="1320406"/>
                    </a:lnTo>
                    <a:lnTo>
                      <a:pt x="258241" y="1136307"/>
                    </a:lnTo>
                    <a:lnTo>
                      <a:pt x="737400" y="859688"/>
                    </a:lnTo>
                    <a:lnTo>
                      <a:pt x="737400" y="847445"/>
                    </a:lnTo>
                    <a:lnTo>
                      <a:pt x="237058" y="1136307"/>
                    </a:lnTo>
                    <a:lnTo>
                      <a:pt x="577049" y="1332623"/>
                    </a:lnTo>
                    <a:lnTo>
                      <a:pt x="598208" y="1320406"/>
                    </a:lnTo>
                    <a:lnTo>
                      <a:pt x="747966" y="1233932"/>
                    </a:lnTo>
                    <a:lnTo>
                      <a:pt x="747966" y="859688"/>
                    </a:lnTo>
                    <a:lnTo>
                      <a:pt x="747966" y="841336"/>
                    </a:lnTo>
                    <a:close/>
                  </a:path>
                  <a:path w="1154429" h="1332864">
                    <a:moveTo>
                      <a:pt x="917016" y="196278"/>
                    </a:moveTo>
                    <a:lnTo>
                      <a:pt x="895832" y="184061"/>
                    </a:lnTo>
                    <a:lnTo>
                      <a:pt x="895832" y="196278"/>
                    </a:lnTo>
                    <a:lnTo>
                      <a:pt x="416699" y="472897"/>
                    </a:lnTo>
                    <a:lnTo>
                      <a:pt x="416699" y="104800"/>
                    </a:lnTo>
                    <a:lnTo>
                      <a:pt x="577037" y="12230"/>
                    </a:lnTo>
                    <a:lnTo>
                      <a:pt x="895832" y="196278"/>
                    </a:lnTo>
                    <a:lnTo>
                      <a:pt x="895832" y="184061"/>
                    </a:lnTo>
                    <a:lnTo>
                      <a:pt x="598220" y="12230"/>
                    </a:lnTo>
                    <a:lnTo>
                      <a:pt x="577037" y="0"/>
                    </a:lnTo>
                    <a:lnTo>
                      <a:pt x="406095" y="98679"/>
                    </a:lnTo>
                    <a:lnTo>
                      <a:pt x="406095" y="491236"/>
                    </a:lnTo>
                    <a:lnTo>
                      <a:pt x="437857" y="472897"/>
                    </a:lnTo>
                    <a:lnTo>
                      <a:pt x="917016" y="196278"/>
                    </a:lnTo>
                    <a:close/>
                  </a:path>
                  <a:path w="1154429" h="1332864">
                    <a:moveTo>
                      <a:pt x="1154074" y="333133"/>
                    </a:moveTo>
                    <a:lnTo>
                      <a:pt x="1143469" y="327012"/>
                    </a:lnTo>
                    <a:lnTo>
                      <a:pt x="1143469" y="339255"/>
                    </a:lnTo>
                    <a:lnTo>
                      <a:pt x="1143469" y="524370"/>
                    </a:lnTo>
                    <a:lnTo>
                      <a:pt x="824712" y="708444"/>
                    </a:lnTo>
                    <a:lnTo>
                      <a:pt x="824712" y="338137"/>
                    </a:lnTo>
                    <a:lnTo>
                      <a:pt x="983119" y="246646"/>
                    </a:lnTo>
                    <a:lnTo>
                      <a:pt x="1143469" y="339255"/>
                    </a:lnTo>
                    <a:lnTo>
                      <a:pt x="1143469" y="327012"/>
                    </a:lnTo>
                    <a:lnTo>
                      <a:pt x="1004303" y="246646"/>
                    </a:lnTo>
                    <a:lnTo>
                      <a:pt x="983119" y="234416"/>
                    </a:lnTo>
                    <a:lnTo>
                      <a:pt x="814108" y="332041"/>
                    </a:lnTo>
                    <a:lnTo>
                      <a:pt x="814108" y="726808"/>
                    </a:lnTo>
                    <a:lnTo>
                      <a:pt x="845908" y="708444"/>
                    </a:lnTo>
                    <a:lnTo>
                      <a:pt x="1154074" y="530491"/>
                    </a:lnTo>
                    <a:lnTo>
                      <a:pt x="1154074" y="333133"/>
                    </a:lnTo>
                    <a:close/>
                  </a:path>
                </a:pathLst>
              </a:custGeom>
              <a:solidFill>
                <a:srgbClr val="818686"/>
              </a:solidFill>
            </p:spPr>
            <p:txBody>
              <a:bodyPr wrap="square" lIns="0" tIns="0" rIns="0" bIns="0"/>
              <a:lstStyle/>
              <a:p/>
            </p:txBody>
          </p:sp>
          <p:pic>
            <p:nvPicPr>
              <p:cNvPr id="94" name="Picture 94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11420" y="614950"/>
                <a:ext cx="292925" cy="338226"/>
              </a:xfrm>
              <a:prstGeom prst="rect">
                <a:avLst/>
              </a:prstGeom>
            </p:spPr>
          </p:pic>
          <p:sp>
            <p:nvSpPr>
              <p:cNvPr id="95" name="Shape 95"/>
              <p:cNvSpPr/>
              <p:nvPr/>
            </p:nvSpPr>
            <p:spPr>
              <a:xfrm>
                <a:off x="814104" y="606886"/>
                <a:ext cx="340359" cy="589280"/>
              </a:xfrm>
              <a:custGeom>
                <a:gdLst>
                  <a:gd name="OXMLTextRectL" fmla="val 0"/>
                  <a:gd name="OXMLTextRectT" fmla="val 0"/>
                  <a:gd name="OXMLTextRectR" fmla="val w"/>
                  <a:gd name="OXMLTextRectB" fmla="val h"/>
                  <a:gd name="COTextRectL" fmla="*/ OXMLTextRectL 1 w"/>
                  <a:gd name="COTextRectT" fmla="*/ OXMLTextRectT 1 h"/>
                  <a:gd name="COTextRectR" fmla="*/ OXMLTextRectR 1 w"/>
                  <a:gd name="COTextRectB" fmla="*/ OXMLTextRectB 1 h"/>
                  <a:gd name="ODFLeft" fmla="val 0"/>
                  <a:gd name="ODFTop" fmla="val 0"/>
                  <a:gd name="ODFRight" fmla="val 340360"/>
                  <a:gd name="ODFBottom" fmla="val 589279"/>
                  <a:gd name="ODFWidth" fmla="val 340360"/>
                  <a:gd name="ODFHeight" fmla="val 589279"/>
                </a:gdLst>
                <a:rect l="OXMLTextRectL" t="OXMLTextRectT" r="OXMLTextRectR" b="OXMLTextRectB"/>
                <a:pathLst>
                  <a:path w="340360" h="589279">
                    <a:moveTo>
                      <a:pt x="339966" y="0"/>
                    </a:moveTo>
                    <a:lnTo>
                      <a:pt x="0" y="196278"/>
                    </a:lnTo>
                    <a:lnTo>
                      <a:pt x="0" y="588886"/>
                    </a:lnTo>
                    <a:lnTo>
                      <a:pt x="31779" y="570534"/>
                    </a:lnTo>
                    <a:lnTo>
                      <a:pt x="10604" y="570534"/>
                    </a:lnTo>
                    <a:lnTo>
                      <a:pt x="10604" y="202374"/>
                    </a:lnTo>
                    <a:lnTo>
                      <a:pt x="329361" y="18326"/>
                    </a:lnTo>
                    <a:lnTo>
                      <a:pt x="339966" y="18326"/>
                    </a:lnTo>
                    <a:lnTo>
                      <a:pt x="339966" y="0"/>
                    </a:lnTo>
                    <a:close/>
                  </a:path>
                  <a:path w="340360" h="589279">
                    <a:moveTo>
                      <a:pt x="339966" y="18326"/>
                    </a:moveTo>
                    <a:lnTo>
                      <a:pt x="329361" y="18326"/>
                    </a:lnTo>
                    <a:lnTo>
                      <a:pt x="329361" y="386448"/>
                    </a:lnTo>
                    <a:lnTo>
                      <a:pt x="10604" y="570534"/>
                    </a:lnTo>
                    <a:lnTo>
                      <a:pt x="31779" y="570534"/>
                    </a:lnTo>
                    <a:lnTo>
                      <a:pt x="339966" y="392569"/>
                    </a:lnTo>
                    <a:lnTo>
                      <a:pt x="339966" y="18326"/>
                    </a:lnTo>
                    <a:close/>
                  </a:path>
                </a:pathLst>
              </a:custGeom>
              <a:solidFill>
                <a:srgbClr val="818686"/>
              </a:solidFill>
            </p:spPr>
            <p:txBody>
              <a:bodyPr wrap="square" lIns="0" tIns="0" rIns="0" bIns="0"/>
              <a:lstStyle/>
              <a:p/>
            </p:txBody>
          </p:sp>
          <p:pic>
            <p:nvPicPr>
              <p:cNvPr id="97" name="Picture 9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9735" y="379377"/>
                <a:ext cx="292925" cy="338238"/>
              </a:xfrm>
              <a:prstGeom prst="rect">
                <a:avLst/>
              </a:prstGeom>
            </p:spPr>
          </p:pic>
          <p:pic>
            <p:nvPicPr>
              <p:cNvPr id="99" name="Picture 9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5652" y="379377"/>
                <a:ext cx="157010" cy="338238"/>
              </a:xfrm>
              <a:prstGeom prst="rect">
                <a:avLst/>
              </a:prstGeom>
            </p:spPr>
          </p:pic>
          <p:pic>
            <p:nvPicPr>
              <p:cNvPr id="101" name="Picture 10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1420" y="693562"/>
                <a:ext cx="292925" cy="259626"/>
              </a:xfrm>
              <a:prstGeom prst="rect">
                <a:avLst/>
              </a:prstGeom>
            </p:spPr>
          </p:pic>
        </p:grpSp>
        <p:grpSp>
          <p:nvGrpSpPr>
            <p:cNvPr id="102" name="Shape 102"/>
            <p:cNvGrpSpPr/>
            <p:nvPr/>
          </p:nvGrpSpPr>
          <p:grpSpPr>
            <a:xfrm>
              <a:off x="1428932" y="178103"/>
              <a:ext cx="1617344" cy="271144"/>
              <a:chExt cx="1617344" cy="271144"/>
            </a:xfrm>
          </p:grpSpPr>
          <p:sp>
            <p:nvSpPr>
              <p:cNvPr id="103" name="Shape 103"/>
              <p:cNvSpPr/>
              <p:nvPr/>
            </p:nvSpPr>
            <p:spPr>
              <a:xfrm>
                <a:off x="0" y="2454"/>
                <a:ext cx="160654" cy="219709"/>
              </a:xfrm>
              <a:custGeom>
                <a:gdLst>
                  <a:gd name="OXMLTextRectL" fmla="val 0"/>
                  <a:gd name="OXMLTextRectT" fmla="val 0"/>
                  <a:gd name="OXMLTextRectR" fmla="val w"/>
                  <a:gd name="OXMLTextRectB" fmla="val h"/>
                  <a:gd name="COTextRectL" fmla="*/ OXMLTextRectL 1 w"/>
                  <a:gd name="COTextRectT" fmla="*/ OXMLTextRectT 1 h"/>
                  <a:gd name="COTextRectR" fmla="*/ OXMLTextRectR 1 w"/>
                  <a:gd name="COTextRectB" fmla="*/ OXMLTextRectB 1 h"/>
                  <a:gd name="ODFLeft" fmla="val 0"/>
                  <a:gd name="ODFTop" fmla="val 0"/>
                  <a:gd name="ODFRight" fmla="val 160654"/>
                  <a:gd name="ODFBottom" fmla="val 219710"/>
                  <a:gd name="ODFWidth" fmla="val 160654"/>
                  <a:gd name="ODFHeight" fmla="val 219710"/>
                </a:gdLst>
                <a:rect l="OXMLTextRectL" t="OXMLTextRectT" r="OXMLTextRectR" b="OXMLTextRectB"/>
                <a:pathLst>
                  <a:path w="160654" h="219710">
                    <a:moveTo>
                      <a:pt x="160578" y="0"/>
                    </a:moveTo>
                    <a:lnTo>
                      <a:pt x="117576" y="0"/>
                    </a:lnTo>
                    <a:lnTo>
                      <a:pt x="117576" y="88900"/>
                    </a:lnTo>
                    <a:lnTo>
                      <a:pt x="42989" y="88900"/>
                    </a:lnTo>
                    <a:lnTo>
                      <a:pt x="42989" y="0"/>
                    </a:lnTo>
                    <a:lnTo>
                      <a:pt x="0" y="0"/>
                    </a:lnTo>
                    <a:lnTo>
                      <a:pt x="0" y="88900"/>
                    </a:lnTo>
                    <a:lnTo>
                      <a:pt x="0" y="127000"/>
                    </a:lnTo>
                    <a:lnTo>
                      <a:pt x="0" y="219710"/>
                    </a:lnTo>
                    <a:lnTo>
                      <a:pt x="42989" y="219710"/>
                    </a:lnTo>
                    <a:lnTo>
                      <a:pt x="42989" y="127000"/>
                    </a:lnTo>
                    <a:lnTo>
                      <a:pt x="117576" y="127000"/>
                    </a:lnTo>
                    <a:lnTo>
                      <a:pt x="117576" y="219710"/>
                    </a:lnTo>
                    <a:lnTo>
                      <a:pt x="160578" y="219710"/>
                    </a:lnTo>
                    <a:lnTo>
                      <a:pt x="160578" y="127000"/>
                    </a:lnTo>
                    <a:lnTo>
                      <a:pt x="160578" y="88900"/>
                    </a:lnTo>
                    <a:lnTo>
                      <a:pt x="160578" y="0"/>
                    </a:lnTo>
                    <a:close/>
                  </a:path>
                </a:pathLst>
              </a:custGeom>
              <a:solidFill>
                <a:srgbClr val="111416"/>
              </a:solidFill>
            </p:spPr>
            <p:txBody>
              <a:bodyPr wrap="square" lIns="0" tIns="0" rIns="0" bIns="0"/>
              <a:lstStyle/>
              <a:p/>
            </p:txBody>
          </p:sp>
          <p:pic>
            <p:nvPicPr>
              <p:cNvPr id="105" name="Picture 10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7805" y="1862"/>
                <a:ext cx="194297" cy="220293"/>
              </a:xfrm>
              <a:prstGeom prst="rect">
                <a:avLst/>
              </a:prstGeom>
            </p:spPr>
          </p:pic>
          <p:sp>
            <p:nvSpPr>
              <p:cNvPr id="106" name="Shape 106"/>
              <p:cNvSpPr/>
              <p:nvPr/>
            </p:nvSpPr>
            <p:spPr>
              <a:xfrm>
                <a:off x="409321" y="1793"/>
                <a:ext cx="186690" cy="269239"/>
              </a:xfrm>
              <a:custGeom>
                <a:gdLst>
                  <a:gd name="OXMLTextRectL" fmla="val 0"/>
                  <a:gd name="OXMLTextRectT" fmla="val 0"/>
                  <a:gd name="OXMLTextRectR" fmla="val w"/>
                  <a:gd name="OXMLTextRectB" fmla="val h"/>
                  <a:gd name="COTextRectL" fmla="*/ OXMLTextRectL 1 w"/>
                  <a:gd name="COTextRectT" fmla="*/ OXMLTextRectT 1 h"/>
                  <a:gd name="COTextRectR" fmla="*/ OXMLTextRectR 1 w"/>
                  <a:gd name="COTextRectB" fmla="*/ OXMLTextRectB 1 h"/>
                  <a:gd name="ODFLeft" fmla="val 0"/>
                  <a:gd name="ODFTop" fmla="val 0"/>
                  <a:gd name="ODFRight" fmla="val 186689"/>
                  <a:gd name="ODFBottom" fmla="val 269239"/>
                  <a:gd name="ODFWidth" fmla="val 186689"/>
                  <a:gd name="ODFHeight" fmla="val 269239"/>
                </a:gdLst>
                <a:rect l="OXMLTextRectL" t="OXMLTextRectT" r="OXMLTextRectR" b="OXMLTextRectB"/>
                <a:pathLst>
                  <a:path w="186689" h="269239">
                    <a:moveTo>
                      <a:pt x="186270" y="181610"/>
                    </a:moveTo>
                    <a:lnTo>
                      <a:pt x="160591" y="181610"/>
                    </a:lnTo>
                    <a:lnTo>
                      <a:pt x="160591" y="0"/>
                    </a:lnTo>
                    <a:lnTo>
                      <a:pt x="117589" y="0"/>
                    </a:lnTo>
                    <a:lnTo>
                      <a:pt x="117589" y="181610"/>
                    </a:lnTo>
                    <a:lnTo>
                      <a:pt x="42989" y="181610"/>
                    </a:lnTo>
                    <a:lnTo>
                      <a:pt x="42989" y="0"/>
                    </a:lnTo>
                    <a:lnTo>
                      <a:pt x="0" y="0"/>
                    </a:lnTo>
                    <a:lnTo>
                      <a:pt x="0" y="181610"/>
                    </a:lnTo>
                    <a:lnTo>
                      <a:pt x="0" y="220980"/>
                    </a:lnTo>
                    <a:lnTo>
                      <a:pt x="144805" y="220980"/>
                    </a:lnTo>
                    <a:lnTo>
                      <a:pt x="144805" y="269240"/>
                    </a:lnTo>
                    <a:lnTo>
                      <a:pt x="186270" y="269240"/>
                    </a:lnTo>
                    <a:lnTo>
                      <a:pt x="186270" y="220980"/>
                    </a:lnTo>
                    <a:lnTo>
                      <a:pt x="186270" y="181610"/>
                    </a:lnTo>
                    <a:close/>
                  </a:path>
                </a:pathLst>
              </a:custGeom>
              <a:solidFill>
                <a:srgbClr val="111416"/>
              </a:solidFill>
            </p:spPr>
            <p:txBody>
              <a:bodyPr wrap="square" lIns="0" tIns="0" rIns="0" bIns="0"/>
              <a:lstStyle/>
              <a:p/>
            </p:txBody>
          </p:sp>
          <p:pic>
            <p:nvPicPr>
              <p:cNvPr id="108" name="Picture 10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9606" y="1858"/>
                <a:ext cx="167080" cy="220293"/>
              </a:xfrm>
              <a:prstGeom prst="rect">
                <a:avLst/>
              </a:prstGeom>
            </p:spPr>
          </p:pic>
          <p:pic>
            <p:nvPicPr>
              <p:cNvPr id="110" name="Picture 1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0698" y="0"/>
                <a:ext cx="162598" cy="224001"/>
              </a:xfrm>
              <a:prstGeom prst="rect">
                <a:avLst/>
              </a:prstGeom>
            </p:spPr>
          </p:pic>
          <p:sp>
            <p:nvSpPr>
              <p:cNvPr id="111" name="Shape 111"/>
              <p:cNvSpPr/>
              <p:nvPr/>
            </p:nvSpPr>
            <p:spPr>
              <a:xfrm>
                <a:off x="1047317" y="2454"/>
                <a:ext cx="160654" cy="219709"/>
              </a:xfrm>
              <a:custGeom>
                <a:gdLst>
                  <a:gd name="OXMLTextRectL" fmla="val 0"/>
                  <a:gd name="OXMLTextRectT" fmla="val 0"/>
                  <a:gd name="OXMLTextRectR" fmla="val w"/>
                  <a:gd name="OXMLTextRectB" fmla="val h"/>
                  <a:gd name="COTextRectL" fmla="*/ OXMLTextRectL 1 w"/>
                  <a:gd name="COTextRectT" fmla="*/ OXMLTextRectT 1 h"/>
                  <a:gd name="COTextRectR" fmla="*/ OXMLTextRectR 1 w"/>
                  <a:gd name="COTextRectB" fmla="*/ OXMLTextRectB 1 h"/>
                  <a:gd name="ODFLeft" fmla="val 0"/>
                  <a:gd name="ODFTop" fmla="val 0"/>
                  <a:gd name="ODFRight" fmla="val 160654"/>
                  <a:gd name="ODFBottom" fmla="val 219710"/>
                  <a:gd name="ODFWidth" fmla="val 160654"/>
                  <a:gd name="ODFHeight" fmla="val 219710"/>
                </a:gdLst>
                <a:rect l="OXMLTextRectL" t="OXMLTextRectT" r="OXMLTextRectR" b="OXMLTextRectB"/>
                <a:pathLst>
                  <a:path w="160654" h="219710">
                    <a:moveTo>
                      <a:pt x="160578" y="0"/>
                    </a:moveTo>
                    <a:lnTo>
                      <a:pt x="117576" y="0"/>
                    </a:lnTo>
                    <a:lnTo>
                      <a:pt x="117576" y="88900"/>
                    </a:lnTo>
                    <a:lnTo>
                      <a:pt x="42989" y="88900"/>
                    </a:lnTo>
                    <a:lnTo>
                      <a:pt x="42989" y="0"/>
                    </a:lnTo>
                    <a:lnTo>
                      <a:pt x="0" y="0"/>
                    </a:lnTo>
                    <a:lnTo>
                      <a:pt x="0" y="88900"/>
                    </a:lnTo>
                    <a:lnTo>
                      <a:pt x="0" y="127000"/>
                    </a:lnTo>
                    <a:lnTo>
                      <a:pt x="0" y="219710"/>
                    </a:lnTo>
                    <a:lnTo>
                      <a:pt x="42989" y="219710"/>
                    </a:lnTo>
                    <a:lnTo>
                      <a:pt x="42989" y="127000"/>
                    </a:lnTo>
                    <a:lnTo>
                      <a:pt x="117576" y="127000"/>
                    </a:lnTo>
                    <a:lnTo>
                      <a:pt x="117576" y="219710"/>
                    </a:lnTo>
                    <a:lnTo>
                      <a:pt x="160578" y="219710"/>
                    </a:lnTo>
                    <a:lnTo>
                      <a:pt x="160578" y="127000"/>
                    </a:lnTo>
                    <a:lnTo>
                      <a:pt x="160578" y="88900"/>
                    </a:lnTo>
                    <a:lnTo>
                      <a:pt x="160578" y="0"/>
                    </a:lnTo>
                    <a:close/>
                  </a:path>
                </a:pathLst>
              </a:custGeom>
              <a:solidFill>
                <a:srgbClr val="111416"/>
              </a:solidFill>
            </p:spPr>
            <p:txBody>
              <a:bodyPr wrap="square" lIns="0" tIns="0" rIns="0" bIns="0"/>
              <a:lstStyle/>
              <a:p/>
            </p:txBody>
          </p:sp>
          <p:pic>
            <p:nvPicPr>
              <p:cNvPr id="113" name="Picture 1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35126" y="1858"/>
                <a:ext cx="382101" cy="220297"/>
              </a:xfrm>
              <a:prstGeom prst="rect">
                <a:avLst/>
              </a:prstGeom>
            </p:spPr>
          </p:pic>
        </p:grpSp>
        <p:grpSp>
          <p:nvGrpSpPr>
            <p:cNvPr id="114" name="Shape 114"/>
            <p:cNvGrpSpPr/>
            <p:nvPr/>
          </p:nvGrpSpPr>
          <p:grpSpPr>
            <a:xfrm>
              <a:off x="3097809" y="179942"/>
              <a:ext cx="354965" cy="220345"/>
              <a:chExt cx="354965" cy="220345"/>
            </a:xfrm>
          </p:grpSpPr>
          <p:pic>
            <p:nvPicPr>
              <p:cNvPr id="116" name="Picture 11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0" y="0"/>
                <a:ext cx="158114" cy="220305"/>
              </a:xfrm>
              <a:prstGeom prst="rect">
                <a:avLst/>
              </a:prstGeom>
            </p:spPr>
          </p:pic>
          <p:sp>
            <p:nvSpPr>
              <p:cNvPr id="117" name="Shape 117"/>
              <p:cNvSpPr/>
              <p:nvPr/>
            </p:nvSpPr>
            <p:spPr>
              <a:xfrm>
                <a:off x="194288" y="616"/>
                <a:ext cx="160655" cy="219709"/>
              </a:xfrm>
              <a:custGeom>
                <a:gdLst>
                  <a:gd name="OXMLTextRectL" fmla="val 0"/>
                  <a:gd name="OXMLTextRectT" fmla="val 0"/>
                  <a:gd name="OXMLTextRectR" fmla="val w"/>
                  <a:gd name="OXMLTextRectB" fmla="val h"/>
                  <a:gd name="COTextRectL" fmla="*/ OXMLTextRectL 1 w"/>
                  <a:gd name="COTextRectT" fmla="*/ OXMLTextRectT 1 h"/>
                  <a:gd name="COTextRectR" fmla="*/ OXMLTextRectR 1 w"/>
                  <a:gd name="COTextRectB" fmla="*/ OXMLTextRectB 1 h"/>
                  <a:gd name="ODFLeft" fmla="val 0"/>
                  <a:gd name="ODFTop" fmla="val 0"/>
                  <a:gd name="ODFRight" fmla="val 160654"/>
                  <a:gd name="ODFBottom" fmla="val 219710"/>
                  <a:gd name="ODFWidth" fmla="val 160654"/>
                  <a:gd name="ODFHeight" fmla="val 219710"/>
                </a:gdLst>
                <a:rect l="OXMLTextRectL" t="OXMLTextRectT" r="OXMLTextRectR" b="OXMLTextRectB"/>
                <a:pathLst>
                  <a:path w="160654" h="219710">
                    <a:moveTo>
                      <a:pt x="160604" y="0"/>
                    </a:moveTo>
                    <a:lnTo>
                      <a:pt x="117589" y="0"/>
                    </a:lnTo>
                    <a:lnTo>
                      <a:pt x="117589" y="88900"/>
                    </a:lnTo>
                    <a:lnTo>
                      <a:pt x="43002" y="88900"/>
                    </a:lnTo>
                    <a:lnTo>
                      <a:pt x="43002" y="0"/>
                    </a:lnTo>
                    <a:lnTo>
                      <a:pt x="0" y="0"/>
                    </a:lnTo>
                    <a:lnTo>
                      <a:pt x="0" y="88900"/>
                    </a:lnTo>
                    <a:lnTo>
                      <a:pt x="0" y="127000"/>
                    </a:lnTo>
                    <a:lnTo>
                      <a:pt x="0" y="219710"/>
                    </a:lnTo>
                    <a:lnTo>
                      <a:pt x="43002" y="219710"/>
                    </a:lnTo>
                    <a:lnTo>
                      <a:pt x="43002" y="127000"/>
                    </a:lnTo>
                    <a:lnTo>
                      <a:pt x="117589" y="127000"/>
                    </a:lnTo>
                    <a:lnTo>
                      <a:pt x="117589" y="219710"/>
                    </a:lnTo>
                    <a:lnTo>
                      <a:pt x="160604" y="219710"/>
                    </a:lnTo>
                    <a:lnTo>
                      <a:pt x="160604" y="127000"/>
                    </a:lnTo>
                    <a:lnTo>
                      <a:pt x="160604" y="88900"/>
                    </a:lnTo>
                    <a:lnTo>
                      <a:pt x="160604" y="0"/>
                    </a:lnTo>
                    <a:close/>
                  </a:path>
                </a:pathLst>
              </a:custGeom>
              <a:solidFill>
                <a:srgbClr val="111416"/>
              </a:solidFill>
            </p:spPr>
            <p:txBody>
              <a:bodyPr wrap="square" lIns="0" tIns="0" rIns="0" bIns="0"/>
              <a:lstStyle/>
              <a:p/>
            </p:txBody>
          </p:sp>
        </p:grpSp>
        <p:pic>
          <p:nvPicPr>
            <p:cNvPr id="119" name="Picture 119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3504035" y="179948"/>
              <a:ext cx="224955" cy="220318"/>
            </a:xfrm>
            <a:prstGeom prst="rect">
              <a:avLst/>
            </a:prstGeom>
          </p:spPr>
        </p:pic>
        <p:sp>
          <p:nvSpPr>
            <p:cNvPr id="120" name="Shape 120"/>
            <p:cNvSpPr/>
            <p:nvPr/>
          </p:nvSpPr>
          <p:spPr>
            <a:xfrm>
              <a:off x="3780346" y="123963"/>
              <a:ext cx="167640" cy="276859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7640"/>
                <a:gd name="ODFBottom" fmla="val 276860"/>
                <a:gd name="ODFWidth" fmla="val 167640"/>
                <a:gd name="ODFHeight" fmla="val 276860"/>
              </a:gdLst>
              <a:rect l="OXMLTextRectL" t="OXMLTextRectT" r="OXMLTextRectR" b="OXMLTextRectB"/>
              <a:pathLst>
                <a:path w="167640" h="276860">
                  <a:moveTo>
                    <a:pt x="64046" y="0"/>
                  </a:moveTo>
                  <a:lnTo>
                    <a:pt x="33731" y="0"/>
                  </a:lnTo>
                  <a:lnTo>
                    <a:pt x="35021" y="10808"/>
                  </a:lnTo>
                  <a:lnTo>
                    <a:pt x="64730" y="41600"/>
                  </a:lnTo>
                  <a:lnTo>
                    <a:pt x="83845" y="44221"/>
                  </a:lnTo>
                  <a:lnTo>
                    <a:pt x="93799" y="43566"/>
                  </a:lnTo>
                  <a:lnTo>
                    <a:pt x="129706" y="20032"/>
                  </a:lnTo>
                  <a:lnTo>
                    <a:pt x="129980" y="19177"/>
                  </a:lnTo>
                  <a:lnTo>
                    <a:pt x="83845" y="19177"/>
                  </a:lnTo>
                  <a:lnTo>
                    <a:pt x="75647" y="17979"/>
                  </a:lnTo>
                  <a:lnTo>
                    <a:pt x="69611" y="14384"/>
                  </a:lnTo>
                  <a:lnTo>
                    <a:pt x="65743" y="8391"/>
                  </a:lnTo>
                  <a:lnTo>
                    <a:pt x="64046" y="0"/>
                  </a:lnTo>
                  <a:close/>
                </a:path>
                <a:path w="167640" h="276860">
                  <a:moveTo>
                    <a:pt x="133959" y="0"/>
                  </a:moveTo>
                  <a:lnTo>
                    <a:pt x="103632" y="0"/>
                  </a:lnTo>
                  <a:lnTo>
                    <a:pt x="101926" y="8391"/>
                  </a:lnTo>
                  <a:lnTo>
                    <a:pt x="98063" y="14384"/>
                  </a:lnTo>
                  <a:lnTo>
                    <a:pt x="92037" y="17979"/>
                  </a:lnTo>
                  <a:lnTo>
                    <a:pt x="83845" y="19177"/>
                  </a:lnTo>
                  <a:lnTo>
                    <a:pt x="129980" y="19177"/>
                  </a:lnTo>
                  <a:lnTo>
                    <a:pt x="132663" y="10808"/>
                  </a:lnTo>
                  <a:lnTo>
                    <a:pt x="133959" y="0"/>
                  </a:lnTo>
                  <a:close/>
                </a:path>
                <a:path w="167640" h="276860">
                  <a:moveTo>
                    <a:pt x="42989" y="55994"/>
                  </a:moveTo>
                  <a:lnTo>
                    <a:pt x="0" y="55994"/>
                  </a:lnTo>
                  <a:lnTo>
                    <a:pt x="0" y="276288"/>
                  </a:lnTo>
                  <a:lnTo>
                    <a:pt x="38366" y="276288"/>
                  </a:lnTo>
                  <a:lnTo>
                    <a:pt x="86366" y="197104"/>
                  </a:lnTo>
                  <a:lnTo>
                    <a:pt x="42989" y="197104"/>
                  </a:lnTo>
                  <a:lnTo>
                    <a:pt x="42989" y="55994"/>
                  </a:lnTo>
                  <a:close/>
                </a:path>
                <a:path w="167640" h="276860">
                  <a:moveTo>
                    <a:pt x="167081" y="134912"/>
                  </a:moveTo>
                  <a:lnTo>
                    <a:pt x="124066" y="134912"/>
                  </a:lnTo>
                  <a:lnTo>
                    <a:pt x="124066" y="276288"/>
                  </a:lnTo>
                  <a:lnTo>
                    <a:pt x="167081" y="276288"/>
                  </a:lnTo>
                  <a:lnTo>
                    <a:pt x="167081" y="134912"/>
                  </a:lnTo>
                  <a:close/>
                </a:path>
                <a:path w="167640" h="276860">
                  <a:moveTo>
                    <a:pt x="167081" y="55994"/>
                  </a:moveTo>
                  <a:lnTo>
                    <a:pt x="128689" y="55994"/>
                  </a:lnTo>
                  <a:lnTo>
                    <a:pt x="42989" y="197104"/>
                  </a:lnTo>
                  <a:lnTo>
                    <a:pt x="86366" y="197104"/>
                  </a:lnTo>
                  <a:lnTo>
                    <a:pt x="124066" y="134912"/>
                  </a:lnTo>
                  <a:lnTo>
                    <a:pt x="167081" y="134912"/>
                  </a:lnTo>
                  <a:lnTo>
                    <a:pt x="167081" y="55994"/>
                  </a:lnTo>
                  <a:close/>
                </a:path>
              </a:pathLst>
            </a:custGeom>
            <a:solidFill>
              <a:srgbClr val="111416"/>
            </a:solidFill>
          </p:spPr>
          <p:txBody>
            <a:bodyPr wrap="square" lIns="0" tIns="0" rIns="0" bIns="0"/>
            <a:lstStyle/>
            <a:p/>
          </p:txBody>
        </p:sp>
        <p:grpSp>
          <p:nvGrpSpPr>
            <p:cNvPr id="121" name="Shape 121"/>
            <p:cNvGrpSpPr/>
            <p:nvPr/>
          </p:nvGrpSpPr>
          <p:grpSpPr>
            <a:xfrm>
              <a:off x="1428929" y="528715"/>
              <a:ext cx="954405" cy="269239"/>
              <a:chExt cx="954405" cy="269239"/>
            </a:xfrm>
          </p:grpSpPr>
          <p:sp>
            <p:nvSpPr>
              <p:cNvPr id="122" name="Shape 122"/>
              <p:cNvSpPr/>
              <p:nvPr/>
            </p:nvSpPr>
            <p:spPr>
              <a:xfrm>
                <a:off x="-9" y="0"/>
                <a:ext cx="761365" cy="269239"/>
              </a:xfrm>
              <a:custGeom>
                <a:gdLst>
                  <a:gd name="OXMLTextRectL" fmla="val 0"/>
                  <a:gd name="OXMLTextRectT" fmla="val 0"/>
                  <a:gd name="OXMLTextRectR" fmla="val w"/>
                  <a:gd name="OXMLTextRectB" fmla="val h"/>
                  <a:gd name="COTextRectL" fmla="*/ OXMLTextRectL 1 w"/>
                  <a:gd name="COTextRectT" fmla="*/ OXMLTextRectT 1 h"/>
                  <a:gd name="COTextRectR" fmla="*/ OXMLTextRectR 1 w"/>
                  <a:gd name="COTextRectB" fmla="*/ OXMLTextRectB 1 h"/>
                  <a:gd name="ODFLeft" fmla="val 0"/>
                  <a:gd name="ODFTop" fmla="val 0"/>
                  <a:gd name="ODFRight" fmla="val 761364"/>
                  <a:gd name="ODFBottom" fmla="val 269239"/>
                  <a:gd name="ODFWidth" fmla="val 761364"/>
                  <a:gd name="ODFHeight" fmla="val 269239"/>
                </a:gdLst>
                <a:rect l="OXMLTextRectL" t="OXMLTextRectT" r="OXMLTextRectR" b="OXMLTextRectB"/>
                <a:pathLst>
                  <a:path w="761364" h="269239">
                    <a:moveTo>
                      <a:pt x="186258" y="181610"/>
                    </a:moveTo>
                    <a:lnTo>
                      <a:pt x="160578" y="181610"/>
                    </a:lnTo>
                    <a:lnTo>
                      <a:pt x="160578" y="0"/>
                    </a:lnTo>
                    <a:lnTo>
                      <a:pt x="117563" y="0"/>
                    </a:lnTo>
                    <a:lnTo>
                      <a:pt x="117563" y="181610"/>
                    </a:lnTo>
                    <a:lnTo>
                      <a:pt x="42989" y="181610"/>
                    </a:lnTo>
                    <a:lnTo>
                      <a:pt x="42989" y="0"/>
                    </a:lnTo>
                    <a:lnTo>
                      <a:pt x="0" y="0"/>
                    </a:lnTo>
                    <a:lnTo>
                      <a:pt x="0" y="181610"/>
                    </a:lnTo>
                    <a:lnTo>
                      <a:pt x="0" y="220980"/>
                    </a:lnTo>
                    <a:lnTo>
                      <a:pt x="144805" y="220980"/>
                    </a:lnTo>
                    <a:lnTo>
                      <a:pt x="144805" y="269240"/>
                    </a:lnTo>
                    <a:lnTo>
                      <a:pt x="186258" y="269240"/>
                    </a:lnTo>
                    <a:lnTo>
                      <a:pt x="186258" y="220980"/>
                    </a:lnTo>
                    <a:lnTo>
                      <a:pt x="186258" y="181610"/>
                    </a:lnTo>
                    <a:close/>
                  </a:path>
                  <a:path w="761364" h="269239">
                    <a:moveTo>
                      <a:pt x="365404" y="647"/>
                    </a:moveTo>
                    <a:lnTo>
                      <a:pt x="220294" y="647"/>
                    </a:lnTo>
                    <a:lnTo>
                      <a:pt x="220294" y="38747"/>
                    </a:lnTo>
                    <a:lnTo>
                      <a:pt x="220294" y="89547"/>
                    </a:lnTo>
                    <a:lnTo>
                      <a:pt x="220294" y="128917"/>
                    </a:lnTo>
                    <a:lnTo>
                      <a:pt x="220294" y="182257"/>
                    </a:lnTo>
                    <a:lnTo>
                      <a:pt x="220294" y="220357"/>
                    </a:lnTo>
                    <a:lnTo>
                      <a:pt x="365404" y="220357"/>
                    </a:lnTo>
                    <a:lnTo>
                      <a:pt x="365404" y="182257"/>
                    </a:lnTo>
                    <a:lnTo>
                      <a:pt x="263296" y="182257"/>
                    </a:lnTo>
                    <a:lnTo>
                      <a:pt x="263296" y="128917"/>
                    </a:lnTo>
                    <a:lnTo>
                      <a:pt x="350266" y="128917"/>
                    </a:lnTo>
                    <a:lnTo>
                      <a:pt x="350266" y="89547"/>
                    </a:lnTo>
                    <a:lnTo>
                      <a:pt x="263296" y="89547"/>
                    </a:lnTo>
                    <a:lnTo>
                      <a:pt x="263296" y="38747"/>
                    </a:lnTo>
                    <a:lnTo>
                      <a:pt x="365404" y="38747"/>
                    </a:lnTo>
                    <a:lnTo>
                      <a:pt x="365404" y="647"/>
                    </a:lnTo>
                    <a:close/>
                  </a:path>
                  <a:path w="761364" h="269239">
                    <a:moveTo>
                      <a:pt x="568058" y="647"/>
                    </a:moveTo>
                    <a:lnTo>
                      <a:pt x="525056" y="647"/>
                    </a:lnTo>
                    <a:lnTo>
                      <a:pt x="525056" y="89547"/>
                    </a:lnTo>
                    <a:lnTo>
                      <a:pt x="450469" y="89547"/>
                    </a:lnTo>
                    <a:lnTo>
                      <a:pt x="450469" y="647"/>
                    </a:lnTo>
                    <a:lnTo>
                      <a:pt x="407479" y="647"/>
                    </a:lnTo>
                    <a:lnTo>
                      <a:pt x="407479" y="89547"/>
                    </a:lnTo>
                    <a:lnTo>
                      <a:pt x="407479" y="127647"/>
                    </a:lnTo>
                    <a:lnTo>
                      <a:pt x="407479" y="220357"/>
                    </a:lnTo>
                    <a:lnTo>
                      <a:pt x="450469" y="220357"/>
                    </a:lnTo>
                    <a:lnTo>
                      <a:pt x="450469" y="127647"/>
                    </a:lnTo>
                    <a:lnTo>
                      <a:pt x="525056" y="127647"/>
                    </a:lnTo>
                    <a:lnTo>
                      <a:pt x="525056" y="220357"/>
                    </a:lnTo>
                    <a:lnTo>
                      <a:pt x="568058" y="220357"/>
                    </a:lnTo>
                    <a:lnTo>
                      <a:pt x="568058" y="127647"/>
                    </a:lnTo>
                    <a:lnTo>
                      <a:pt x="568058" y="89547"/>
                    </a:lnTo>
                    <a:lnTo>
                      <a:pt x="568058" y="647"/>
                    </a:lnTo>
                    <a:close/>
                  </a:path>
                  <a:path w="761364" h="269239">
                    <a:moveTo>
                      <a:pt x="761136" y="330"/>
                    </a:moveTo>
                    <a:lnTo>
                      <a:pt x="603021" y="330"/>
                    </a:lnTo>
                    <a:lnTo>
                      <a:pt x="603021" y="38430"/>
                    </a:lnTo>
                    <a:lnTo>
                      <a:pt x="660565" y="38430"/>
                    </a:lnTo>
                    <a:lnTo>
                      <a:pt x="660565" y="220040"/>
                    </a:lnTo>
                    <a:lnTo>
                      <a:pt x="703567" y="220040"/>
                    </a:lnTo>
                    <a:lnTo>
                      <a:pt x="703567" y="38430"/>
                    </a:lnTo>
                    <a:lnTo>
                      <a:pt x="761136" y="38430"/>
                    </a:lnTo>
                    <a:lnTo>
                      <a:pt x="761136" y="330"/>
                    </a:lnTo>
                    <a:close/>
                  </a:path>
                </a:pathLst>
              </a:custGeom>
              <a:solidFill>
                <a:srgbClr val="111416"/>
              </a:solidFill>
            </p:spPr>
            <p:txBody>
              <a:bodyPr wrap="square" lIns="0" tIns="0" rIns="0" bIns="0"/>
              <a:lstStyle/>
              <a:p/>
            </p:txBody>
          </p:sp>
          <p:pic>
            <p:nvPicPr>
              <p:cNvPr id="124" name="Picture 12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6097" y="78"/>
                <a:ext cx="158089" cy="220280"/>
              </a:xfrm>
              <a:prstGeom prst="rect">
                <a:avLst/>
              </a:prstGeom>
            </p:spPr>
          </p:pic>
        </p:grpSp>
        <p:grpSp>
          <p:nvGrpSpPr>
            <p:cNvPr id="125" name="Shape 125"/>
            <p:cNvGrpSpPr/>
            <p:nvPr/>
          </p:nvGrpSpPr>
          <p:grpSpPr>
            <a:xfrm>
              <a:off x="2491088" y="526923"/>
              <a:ext cx="1342390" cy="271144"/>
              <a:chExt cx="1342390" cy="271144"/>
            </a:xfrm>
          </p:grpSpPr>
          <p:sp>
            <p:nvSpPr>
              <p:cNvPr id="126" name="Shape 126"/>
              <p:cNvSpPr/>
              <p:nvPr/>
            </p:nvSpPr>
            <p:spPr>
              <a:xfrm>
                <a:off x="-3" y="2439"/>
                <a:ext cx="160654" cy="219709"/>
              </a:xfrm>
              <a:custGeom>
                <a:gdLst>
                  <a:gd name="OXMLTextRectL" fmla="val 0"/>
                  <a:gd name="OXMLTextRectT" fmla="val 0"/>
                  <a:gd name="OXMLTextRectR" fmla="val w"/>
                  <a:gd name="OXMLTextRectB" fmla="val h"/>
                  <a:gd name="COTextRectL" fmla="*/ OXMLTextRectL 1 w"/>
                  <a:gd name="COTextRectT" fmla="*/ OXMLTextRectT 1 h"/>
                  <a:gd name="COTextRectR" fmla="*/ OXMLTextRectR 1 w"/>
                  <a:gd name="COTextRectB" fmla="*/ OXMLTextRectB 1 h"/>
                  <a:gd name="ODFLeft" fmla="val 0"/>
                  <a:gd name="ODFTop" fmla="val 0"/>
                  <a:gd name="ODFRight" fmla="val 160654"/>
                  <a:gd name="ODFBottom" fmla="val 219710"/>
                  <a:gd name="ODFWidth" fmla="val 160654"/>
                  <a:gd name="ODFHeight" fmla="val 219710"/>
                </a:gdLst>
                <a:rect l="OXMLTextRectL" t="OXMLTextRectT" r="OXMLTextRectR" b="OXMLTextRectB"/>
                <a:pathLst>
                  <a:path w="160654" h="219710">
                    <a:moveTo>
                      <a:pt x="160591" y="0"/>
                    </a:moveTo>
                    <a:lnTo>
                      <a:pt x="0" y="0"/>
                    </a:lnTo>
                    <a:lnTo>
                      <a:pt x="0" y="38100"/>
                    </a:lnTo>
                    <a:lnTo>
                      <a:pt x="0" y="219710"/>
                    </a:lnTo>
                    <a:lnTo>
                      <a:pt x="43002" y="219710"/>
                    </a:lnTo>
                    <a:lnTo>
                      <a:pt x="43002" y="38100"/>
                    </a:lnTo>
                    <a:lnTo>
                      <a:pt x="117602" y="38100"/>
                    </a:lnTo>
                    <a:lnTo>
                      <a:pt x="117602" y="219710"/>
                    </a:lnTo>
                    <a:lnTo>
                      <a:pt x="160591" y="219710"/>
                    </a:lnTo>
                    <a:lnTo>
                      <a:pt x="160591" y="38100"/>
                    </a:lnTo>
                    <a:lnTo>
                      <a:pt x="160591" y="0"/>
                    </a:lnTo>
                    <a:close/>
                  </a:path>
                </a:pathLst>
              </a:custGeom>
              <a:solidFill>
                <a:srgbClr val="111416"/>
              </a:solidFill>
            </p:spPr>
            <p:txBody>
              <a:bodyPr wrap="square" lIns="0" tIns="0" rIns="0" bIns="0"/>
              <a:lstStyle/>
              <a:p/>
            </p:txBody>
          </p:sp>
          <p:pic>
            <p:nvPicPr>
              <p:cNvPr id="128" name="Picture 12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4582" y="0"/>
                <a:ext cx="162616" cy="224001"/>
              </a:xfrm>
              <a:prstGeom prst="rect">
                <a:avLst/>
              </a:prstGeom>
            </p:spPr>
          </p:pic>
          <p:pic>
            <p:nvPicPr>
              <p:cNvPr id="130" name="Picture 13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11193" y="1858"/>
                <a:ext cx="199566" cy="220280"/>
              </a:xfrm>
              <a:prstGeom prst="rect">
                <a:avLst/>
              </a:prstGeom>
            </p:spPr>
          </p:pic>
          <p:pic>
            <p:nvPicPr>
              <p:cNvPr id="132" name="Picture 13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4767" y="0"/>
                <a:ext cx="162604" cy="224001"/>
              </a:xfrm>
              <a:prstGeom prst="rect">
                <a:avLst/>
              </a:prstGeom>
            </p:spPr>
          </p:pic>
          <p:sp>
            <p:nvSpPr>
              <p:cNvPr id="133" name="Shape 133"/>
              <p:cNvSpPr/>
              <p:nvPr/>
            </p:nvSpPr>
            <p:spPr>
              <a:xfrm>
                <a:off x="861348" y="1792"/>
                <a:ext cx="280034" cy="269239"/>
              </a:xfrm>
              <a:custGeom>
                <a:gdLst>
                  <a:gd name="OXMLTextRectL" fmla="val 0"/>
                  <a:gd name="OXMLTextRectT" fmla="val 0"/>
                  <a:gd name="OXMLTextRectR" fmla="val w"/>
                  <a:gd name="OXMLTextRectB" fmla="val h"/>
                  <a:gd name="COTextRectL" fmla="*/ OXMLTextRectL 1 w"/>
                  <a:gd name="COTextRectT" fmla="*/ OXMLTextRectT 1 h"/>
                  <a:gd name="COTextRectR" fmla="*/ OXMLTextRectR 1 w"/>
                  <a:gd name="COTextRectB" fmla="*/ OXMLTextRectB 1 h"/>
                  <a:gd name="ODFLeft" fmla="val 0"/>
                  <a:gd name="ODFTop" fmla="val 0"/>
                  <a:gd name="ODFRight" fmla="val 280034"/>
                  <a:gd name="ODFBottom" fmla="val 269239"/>
                  <a:gd name="ODFWidth" fmla="val 280034"/>
                  <a:gd name="ODFHeight" fmla="val 269239"/>
                </a:gdLst>
                <a:rect l="OXMLTextRectL" t="OXMLTextRectT" r="OXMLTextRectR" b="OXMLTextRectB"/>
                <a:pathLst>
                  <a:path w="280034" h="269239">
                    <a:moveTo>
                      <a:pt x="279717" y="181610"/>
                    </a:moveTo>
                    <a:lnTo>
                      <a:pt x="254342" y="181610"/>
                    </a:lnTo>
                    <a:lnTo>
                      <a:pt x="254342" y="0"/>
                    </a:lnTo>
                    <a:lnTo>
                      <a:pt x="211353" y="0"/>
                    </a:lnTo>
                    <a:lnTo>
                      <a:pt x="211353" y="181610"/>
                    </a:lnTo>
                    <a:lnTo>
                      <a:pt x="148844" y="181610"/>
                    </a:lnTo>
                    <a:lnTo>
                      <a:pt x="148844" y="0"/>
                    </a:lnTo>
                    <a:lnTo>
                      <a:pt x="105854" y="0"/>
                    </a:lnTo>
                    <a:lnTo>
                      <a:pt x="105854" y="181610"/>
                    </a:lnTo>
                    <a:lnTo>
                      <a:pt x="43027" y="181610"/>
                    </a:lnTo>
                    <a:lnTo>
                      <a:pt x="43027" y="0"/>
                    </a:lnTo>
                    <a:lnTo>
                      <a:pt x="0" y="0"/>
                    </a:lnTo>
                    <a:lnTo>
                      <a:pt x="0" y="181610"/>
                    </a:lnTo>
                    <a:lnTo>
                      <a:pt x="0" y="220980"/>
                    </a:lnTo>
                    <a:lnTo>
                      <a:pt x="238277" y="220980"/>
                    </a:lnTo>
                    <a:lnTo>
                      <a:pt x="238277" y="269240"/>
                    </a:lnTo>
                    <a:lnTo>
                      <a:pt x="279717" y="269240"/>
                    </a:lnTo>
                    <a:lnTo>
                      <a:pt x="279717" y="220980"/>
                    </a:lnTo>
                    <a:lnTo>
                      <a:pt x="279717" y="181610"/>
                    </a:lnTo>
                    <a:close/>
                  </a:path>
                </a:pathLst>
              </a:custGeom>
              <a:solidFill>
                <a:srgbClr val="111416"/>
              </a:solidFill>
            </p:spPr>
            <p:txBody>
              <a:bodyPr wrap="square" lIns="0" tIns="0" rIns="0" bIns="0"/>
              <a:lstStyle/>
              <a:p/>
            </p:txBody>
          </p:sp>
          <p:pic>
            <p:nvPicPr>
              <p:cNvPr id="135" name="Picture 13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75091" y="1858"/>
                <a:ext cx="167081" cy="220280"/>
              </a:xfrm>
              <a:prstGeom prst="rect">
                <a:avLst/>
              </a:prstGeom>
            </p:spPr>
          </p:pic>
        </p:grpSp>
        <p:grpSp>
          <p:nvGrpSpPr>
            <p:cNvPr id="136" name="Shape 136"/>
            <p:cNvGrpSpPr/>
            <p:nvPr/>
          </p:nvGrpSpPr>
          <p:grpSpPr>
            <a:xfrm>
              <a:off x="1428508" y="875720"/>
              <a:ext cx="818515" cy="94614"/>
              <a:chExt cx="818515" cy="94614"/>
            </a:xfrm>
          </p:grpSpPr>
          <p:pic>
            <p:nvPicPr>
              <p:cNvPr id="138" name="Picture 13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0" y="734"/>
                <a:ext cx="63791" cy="92886"/>
              </a:xfrm>
              <a:prstGeom prst="rect">
                <a:avLst/>
              </a:prstGeom>
            </p:spPr>
          </p:pic>
          <p:pic>
            <p:nvPicPr>
              <p:cNvPr id="140" name="Picture 14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0810" y="0"/>
                <a:ext cx="143533" cy="94398"/>
              </a:xfrm>
              <a:prstGeom prst="rect">
                <a:avLst/>
              </a:prstGeom>
            </p:spPr>
          </p:pic>
          <p:pic>
            <p:nvPicPr>
              <p:cNvPr id="142" name="Picture 14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57732" y="734"/>
                <a:ext cx="234262" cy="92886"/>
              </a:xfrm>
              <a:prstGeom prst="rect">
                <a:avLst/>
              </a:prstGeom>
            </p:spPr>
          </p:pic>
          <p:sp>
            <p:nvSpPr>
              <p:cNvPr id="143" name="Shape 143"/>
              <p:cNvSpPr/>
              <p:nvPr/>
            </p:nvSpPr>
            <p:spPr>
              <a:xfrm>
                <a:off x="515345" y="911"/>
                <a:ext cx="103504" cy="92709"/>
              </a:xfrm>
              <a:custGeom>
                <a:gdLst>
                  <a:gd name="OXMLTextRectL" fmla="val 0"/>
                  <a:gd name="OXMLTextRectT" fmla="val 0"/>
                  <a:gd name="OXMLTextRectR" fmla="val w"/>
                  <a:gd name="OXMLTextRectB" fmla="val h"/>
                  <a:gd name="COTextRectL" fmla="*/ OXMLTextRectL 1 w"/>
                  <a:gd name="COTextRectT" fmla="*/ OXMLTextRectT 1 h"/>
                  <a:gd name="COTextRectR" fmla="*/ OXMLTextRectR 1 w"/>
                  <a:gd name="COTextRectB" fmla="*/ OXMLTextRectB 1 h"/>
                  <a:gd name="ODFLeft" fmla="val 0"/>
                  <a:gd name="ODFTop" fmla="val 0"/>
                  <a:gd name="ODFRight" fmla="val 103504"/>
                  <a:gd name="ODFBottom" fmla="val 92710"/>
                  <a:gd name="ODFWidth" fmla="val 103504"/>
                  <a:gd name="ODFHeight" fmla="val 92710"/>
                </a:gdLst>
                <a:rect l="OXMLTextRectL" t="OXMLTextRectT" r="OXMLTextRectR" b="OXMLTextRectB"/>
                <a:pathLst>
                  <a:path w="103504" h="92710">
                    <a:moveTo>
                      <a:pt x="103174" y="0"/>
                    </a:moveTo>
                    <a:lnTo>
                      <a:pt x="93243" y="0"/>
                    </a:lnTo>
                    <a:lnTo>
                      <a:pt x="93243" y="83820"/>
                    </a:lnTo>
                    <a:lnTo>
                      <a:pt x="56603" y="83820"/>
                    </a:lnTo>
                    <a:lnTo>
                      <a:pt x="56603" y="0"/>
                    </a:lnTo>
                    <a:lnTo>
                      <a:pt x="46558" y="0"/>
                    </a:lnTo>
                    <a:lnTo>
                      <a:pt x="46558" y="83820"/>
                    </a:lnTo>
                    <a:lnTo>
                      <a:pt x="9931" y="83820"/>
                    </a:lnTo>
                    <a:lnTo>
                      <a:pt x="9931" y="0"/>
                    </a:lnTo>
                    <a:lnTo>
                      <a:pt x="0" y="0"/>
                    </a:lnTo>
                    <a:lnTo>
                      <a:pt x="0" y="83820"/>
                    </a:lnTo>
                    <a:lnTo>
                      <a:pt x="0" y="92710"/>
                    </a:lnTo>
                    <a:lnTo>
                      <a:pt x="103174" y="92710"/>
                    </a:lnTo>
                    <a:lnTo>
                      <a:pt x="103174" y="83820"/>
                    </a:lnTo>
                    <a:lnTo>
                      <a:pt x="103174" y="0"/>
                    </a:lnTo>
                    <a:close/>
                  </a:path>
                </a:pathLst>
              </a:custGeom>
              <a:solidFill>
                <a:srgbClr val="111416"/>
              </a:solidFill>
            </p:spPr>
            <p:txBody>
              <a:bodyPr wrap="square" lIns="0" tIns="0" rIns="0" bIns="0"/>
              <a:lstStyle/>
              <a:p/>
            </p:txBody>
          </p:sp>
          <p:pic>
            <p:nvPicPr>
              <p:cNvPr id="145" name="Picture 14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5363" y="734"/>
                <a:ext cx="66535" cy="92886"/>
              </a:xfrm>
              <a:prstGeom prst="rect">
                <a:avLst/>
              </a:prstGeom>
            </p:spPr>
          </p:pic>
          <p:pic>
            <p:nvPicPr>
              <p:cNvPr id="147" name="Picture 14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8784" y="734"/>
                <a:ext cx="79552" cy="92886"/>
              </a:xfrm>
              <a:prstGeom prst="rect">
                <a:avLst/>
              </a:prstGeom>
            </p:spPr>
          </p:pic>
        </p:grpSp>
        <p:pic>
          <p:nvPicPr>
            <p:cNvPr id="149" name="Picture 149"/>
            <p:cNvPicPr/>
            <p:nvPr/>
          </p:nvPicPr>
          <p:blipFill>
            <a:blip r:embed="rId22"/>
            <a:stretch>
              <a:fillRect/>
            </a:stretch>
          </p:blipFill>
          <p:spPr>
            <a:xfrm>
              <a:off x="2306177" y="876455"/>
              <a:ext cx="66522" cy="92886"/>
            </a:xfrm>
            <a:prstGeom prst="rect">
              <a:avLst/>
            </a:prstGeom>
          </p:spPr>
        </p:pic>
        <p:grpSp>
          <p:nvGrpSpPr>
            <p:cNvPr id="150" name="Shape 150"/>
            <p:cNvGrpSpPr/>
            <p:nvPr/>
          </p:nvGrpSpPr>
          <p:grpSpPr>
            <a:xfrm>
              <a:off x="2432038" y="875690"/>
              <a:ext cx="1044575" cy="116205"/>
              <a:chExt cx="1044575" cy="116205"/>
            </a:xfrm>
          </p:grpSpPr>
          <p:pic>
            <p:nvPicPr>
              <p:cNvPr id="152" name="Picture 15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0" y="763"/>
                <a:ext cx="63779" cy="92887"/>
              </a:xfrm>
              <a:prstGeom prst="rect">
                <a:avLst/>
              </a:prstGeom>
            </p:spPr>
          </p:pic>
          <p:pic>
            <p:nvPicPr>
              <p:cNvPr id="154" name="Picture 15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7259" y="30"/>
                <a:ext cx="64915" cy="94398"/>
              </a:xfrm>
              <a:prstGeom prst="rect">
                <a:avLst/>
              </a:prstGeom>
            </p:spPr>
          </p:pic>
          <p:sp>
            <p:nvSpPr>
              <p:cNvPr id="155" name="Shape 155"/>
              <p:cNvSpPr/>
              <p:nvPr/>
            </p:nvSpPr>
            <p:spPr>
              <a:xfrm>
                <a:off x="172050" y="1"/>
                <a:ext cx="673100" cy="116205"/>
              </a:xfrm>
              <a:custGeom>
                <a:gdLst>
                  <a:gd name="OXMLTextRectL" fmla="val 0"/>
                  <a:gd name="OXMLTextRectT" fmla="val 0"/>
                  <a:gd name="OXMLTextRectR" fmla="val w"/>
                  <a:gd name="OXMLTextRectB" fmla="val h"/>
                  <a:gd name="COTextRectL" fmla="*/ OXMLTextRectL 1 w"/>
                  <a:gd name="COTextRectT" fmla="*/ OXMLTextRectT 1 h"/>
                  <a:gd name="COTextRectR" fmla="*/ OXMLTextRectR 1 w"/>
                  <a:gd name="COTextRectB" fmla="*/ OXMLTextRectB 1 h"/>
                  <a:gd name="ODFLeft" fmla="val 0"/>
                  <a:gd name="ODFTop" fmla="val 0"/>
                  <a:gd name="ODFRight" fmla="val 673100"/>
                  <a:gd name="ODFBottom" fmla="val 116204"/>
                  <a:gd name="ODFWidth" fmla="val 673100"/>
                  <a:gd name="ODFHeight" fmla="val 116204"/>
                </a:gdLst>
                <a:rect l="OXMLTextRectL" t="OXMLTextRectT" r="OXMLTextRectR" b="OXMLTextRectB"/>
                <a:pathLst>
                  <a:path w="673100" h="116204">
                    <a:moveTo>
                      <a:pt x="64706" y="27647"/>
                    </a:moveTo>
                    <a:lnTo>
                      <a:pt x="63131" y="18961"/>
                    </a:lnTo>
                    <a:lnTo>
                      <a:pt x="59486" y="12179"/>
                    </a:lnTo>
                    <a:lnTo>
                      <a:pt x="47993" y="2438"/>
                    </a:lnTo>
                    <a:lnTo>
                      <a:pt x="40906" y="0"/>
                    </a:lnTo>
                    <a:lnTo>
                      <a:pt x="32473" y="0"/>
                    </a:lnTo>
                    <a:lnTo>
                      <a:pt x="469" y="27711"/>
                    </a:lnTo>
                    <a:lnTo>
                      <a:pt x="0" y="35839"/>
                    </a:lnTo>
                    <a:lnTo>
                      <a:pt x="0" y="58610"/>
                    </a:lnTo>
                    <a:lnTo>
                      <a:pt x="19507" y="92024"/>
                    </a:lnTo>
                    <a:lnTo>
                      <a:pt x="32473" y="94437"/>
                    </a:lnTo>
                    <a:lnTo>
                      <a:pt x="40830" y="94437"/>
                    </a:lnTo>
                    <a:lnTo>
                      <a:pt x="47904" y="91973"/>
                    </a:lnTo>
                    <a:lnTo>
                      <a:pt x="59550" y="82156"/>
                    </a:lnTo>
                    <a:lnTo>
                      <a:pt x="63220" y="75412"/>
                    </a:lnTo>
                    <a:lnTo>
                      <a:pt x="64706" y="66776"/>
                    </a:lnTo>
                    <a:lnTo>
                      <a:pt x="54775" y="66776"/>
                    </a:lnTo>
                    <a:lnTo>
                      <a:pt x="53581" y="72517"/>
                    </a:lnTo>
                    <a:lnTo>
                      <a:pt x="50977" y="77089"/>
                    </a:lnTo>
                    <a:lnTo>
                      <a:pt x="43065" y="83883"/>
                    </a:lnTo>
                    <a:lnTo>
                      <a:pt x="38214" y="85572"/>
                    </a:lnTo>
                    <a:lnTo>
                      <a:pt x="25971" y="85572"/>
                    </a:lnTo>
                    <a:lnTo>
                      <a:pt x="9931" y="57391"/>
                    </a:lnTo>
                    <a:lnTo>
                      <a:pt x="9931" y="37033"/>
                    </a:lnTo>
                    <a:lnTo>
                      <a:pt x="25971" y="8877"/>
                    </a:lnTo>
                    <a:lnTo>
                      <a:pt x="38214" y="8877"/>
                    </a:lnTo>
                    <a:lnTo>
                      <a:pt x="43027" y="10553"/>
                    </a:lnTo>
                    <a:lnTo>
                      <a:pt x="50774" y="17348"/>
                    </a:lnTo>
                    <a:lnTo>
                      <a:pt x="53301" y="21920"/>
                    </a:lnTo>
                    <a:lnTo>
                      <a:pt x="54521" y="27647"/>
                    </a:lnTo>
                    <a:lnTo>
                      <a:pt x="64706" y="27647"/>
                    </a:lnTo>
                    <a:close/>
                  </a:path>
                  <a:path w="673100" h="116204">
                    <a:moveTo>
                      <a:pt x="139420" y="774"/>
                    </a:moveTo>
                    <a:lnTo>
                      <a:pt x="75768" y="774"/>
                    </a:lnTo>
                    <a:lnTo>
                      <a:pt x="75768" y="9664"/>
                    </a:lnTo>
                    <a:lnTo>
                      <a:pt x="102641" y="9664"/>
                    </a:lnTo>
                    <a:lnTo>
                      <a:pt x="102641" y="93637"/>
                    </a:lnTo>
                    <a:lnTo>
                      <a:pt x="112547" y="93637"/>
                    </a:lnTo>
                    <a:lnTo>
                      <a:pt x="112547" y="9664"/>
                    </a:lnTo>
                    <a:lnTo>
                      <a:pt x="139420" y="9664"/>
                    </a:lnTo>
                    <a:lnTo>
                      <a:pt x="139420" y="774"/>
                    </a:lnTo>
                    <a:close/>
                  </a:path>
                  <a:path w="673100" h="116204">
                    <a:moveTo>
                      <a:pt x="220040" y="19875"/>
                    </a:moveTo>
                    <a:lnTo>
                      <a:pt x="217398" y="13284"/>
                    </a:lnTo>
                    <a:lnTo>
                      <a:pt x="213563" y="9652"/>
                    </a:lnTo>
                    <a:lnTo>
                      <a:pt x="210108" y="6362"/>
                    </a:lnTo>
                    <a:lnTo>
                      <a:pt x="210108" y="22225"/>
                    </a:lnTo>
                    <a:lnTo>
                      <a:pt x="210108" y="33870"/>
                    </a:lnTo>
                    <a:lnTo>
                      <a:pt x="208356" y="38417"/>
                    </a:lnTo>
                    <a:lnTo>
                      <a:pt x="204914" y="41668"/>
                    </a:lnTo>
                    <a:lnTo>
                      <a:pt x="201422" y="44932"/>
                    </a:lnTo>
                    <a:lnTo>
                      <a:pt x="196596" y="46545"/>
                    </a:lnTo>
                    <a:lnTo>
                      <a:pt x="166700" y="46545"/>
                    </a:lnTo>
                    <a:lnTo>
                      <a:pt x="166700" y="9652"/>
                    </a:lnTo>
                    <a:lnTo>
                      <a:pt x="196596" y="9652"/>
                    </a:lnTo>
                    <a:lnTo>
                      <a:pt x="201422" y="11264"/>
                    </a:lnTo>
                    <a:lnTo>
                      <a:pt x="204914" y="14465"/>
                    </a:lnTo>
                    <a:lnTo>
                      <a:pt x="208356" y="17691"/>
                    </a:lnTo>
                    <a:lnTo>
                      <a:pt x="210108" y="22225"/>
                    </a:lnTo>
                    <a:lnTo>
                      <a:pt x="210108" y="6362"/>
                    </a:lnTo>
                    <a:lnTo>
                      <a:pt x="206883" y="3289"/>
                    </a:lnTo>
                    <a:lnTo>
                      <a:pt x="199948" y="774"/>
                    </a:lnTo>
                    <a:lnTo>
                      <a:pt x="156756" y="774"/>
                    </a:lnTo>
                    <a:lnTo>
                      <a:pt x="156756" y="93637"/>
                    </a:lnTo>
                    <a:lnTo>
                      <a:pt x="166700" y="93637"/>
                    </a:lnTo>
                    <a:lnTo>
                      <a:pt x="166700" y="55422"/>
                    </a:lnTo>
                    <a:lnTo>
                      <a:pt x="199948" y="55422"/>
                    </a:lnTo>
                    <a:lnTo>
                      <a:pt x="206883" y="52933"/>
                    </a:lnTo>
                    <a:lnTo>
                      <a:pt x="213601" y="46545"/>
                    </a:lnTo>
                    <a:lnTo>
                      <a:pt x="217398" y="42938"/>
                    </a:lnTo>
                    <a:lnTo>
                      <a:pt x="220040" y="36296"/>
                    </a:lnTo>
                    <a:lnTo>
                      <a:pt x="220040" y="19875"/>
                    </a:lnTo>
                    <a:close/>
                  </a:path>
                  <a:path w="673100" h="116204">
                    <a:moveTo>
                      <a:pt x="297116" y="93637"/>
                    </a:moveTo>
                    <a:lnTo>
                      <a:pt x="289433" y="72669"/>
                    </a:lnTo>
                    <a:lnTo>
                      <a:pt x="286270" y="64046"/>
                    </a:lnTo>
                    <a:lnTo>
                      <a:pt x="276250" y="36715"/>
                    </a:lnTo>
                    <a:lnTo>
                      <a:pt x="276250" y="64046"/>
                    </a:lnTo>
                    <a:lnTo>
                      <a:pt x="241554" y="64046"/>
                    </a:lnTo>
                    <a:lnTo>
                      <a:pt x="259016" y="14986"/>
                    </a:lnTo>
                    <a:lnTo>
                      <a:pt x="276250" y="64046"/>
                    </a:lnTo>
                    <a:lnTo>
                      <a:pt x="276250" y="36715"/>
                    </a:lnTo>
                    <a:lnTo>
                      <a:pt x="268287" y="14986"/>
                    </a:lnTo>
                    <a:lnTo>
                      <a:pt x="263080" y="762"/>
                    </a:lnTo>
                    <a:lnTo>
                      <a:pt x="254723" y="762"/>
                    </a:lnTo>
                    <a:lnTo>
                      <a:pt x="220535" y="93637"/>
                    </a:lnTo>
                    <a:lnTo>
                      <a:pt x="231127" y="93637"/>
                    </a:lnTo>
                    <a:lnTo>
                      <a:pt x="238556" y="72669"/>
                    </a:lnTo>
                    <a:lnTo>
                      <a:pt x="279120" y="72669"/>
                    </a:lnTo>
                    <a:lnTo>
                      <a:pt x="286550" y="93637"/>
                    </a:lnTo>
                    <a:lnTo>
                      <a:pt x="297116" y="93637"/>
                    </a:lnTo>
                    <a:close/>
                  </a:path>
                  <a:path w="673100" h="116204">
                    <a:moveTo>
                      <a:pt x="383844" y="84785"/>
                    </a:moveTo>
                    <a:lnTo>
                      <a:pt x="372770" y="84785"/>
                    </a:lnTo>
                    <a:lnTo>
                      <a:pt x="372770" y="9664"/>
                    </a:lnTo>
                    <a:lnTo>
                      <a:pt x="372770" y="787"/>
                    </a:lnTo>
                    <a:lnTo>
                      <a:pt x="362851" y="787"/>
                    </a:lnTo>
                    <a:lnTo>
                      <a:pt x="362851" y="9664"/>
                    </a:lnTo>
                    <a:lnTo>
                      <a:pt x="362851" y="84785"/>
                    </a:lnTo>
                    <a:lnTo>
                      <a:pt x="321360" y="84785"/>
                    </a:lnTo>
                    <a:lnTo>
                      <a:pt x="325767" y="75272"/>
                    </a:lnTo>
                    <a:lnTo>
                      <a:pt x="328904" y="64325"/>
                    </a:lnTo>
                    <a:lnTo>
                      <a:pt x="330784" y="51981"/>
                    </a:lnTo>
                    <a:lnTo>
                      <a:pt x="331419" y="38214"/>
                    </a:lnTo>
                    <a:lnTo>
                      <a:pt x="331419" y="9664"/>
                    </a:lnTo>
                    <a:lnTo>
                      <a:pt x="362851" y="9664"/>
                    </a:lnTo>
                    <a:lnTo>
                      <a:pt x="362851" y="787"/>
                    </a:lnTo>
                    <a:lnTo>
                      <a:pt x="322046" y="787"/>
                    </a:lnTo>
                    <a:lnTo>
                      <a:pt x="322046" y="32080"/>
                    </a:lnTo>
                    <a:lnTo>
                      <a:pt x="321310" y="48234"/>
                    </a:lnTo>
                    <a:lnTo>
                      <a:pt x="319100" y="62407"/>
                    </a:lnTo>
                    <a:lnTo>
                      <a:pt x="315429" y="74587"/>
                    </a:lnTo>
                    <a:lnTo>
                      <a:pt x="310299" y="84785"/>
                    </a:lnTo>
                    <a:lnTo>
                      <a:pt x="302056" y="84785"/>
                    </a:lnTo>
                    <a:lnTo>
                      <a:pt x="302056" y="116078"/>
                    </a:lnTo>
                    <a:lnTo>
                      <a:pt x="311835" y="116078"/>
                    </a:lnTo>
                    <a:lnTo>
                      <a:pt x="311835" y="93649"/>
                    </a:lnTo>
                    <a:lnTo>
                      <a:pt x="374065" y="93649"/>
                    </a:lnTo>
                    <a:lnTo>
                      <a:pt x="374065" y="116078"/>
                    </a:lnTo>
                    <a:lnTo>
                      <a:pt x="383844" y="116078"/>
                    </a:lnTo>
                    <a:lnTo>
                      <a:pt x="383844" y="93649"/>
                    </a:lnTo>
                    <a:lnTo>
                      <a:pt x="383844" y="84785"/>
                    </a:lnTo>
                    <a:close/>
                  </a:path>
                  <a:path w="673100" h="116204">
                    <a:moveTo>
                      <a:pt x="467347" y="93637"/>
                    </a:moveTo>
                    <a:lnTo>
                      <a:pt x="459663" y="72669"/>
                    </a:lnTo>
                    <a:lnTo>
                      <a:pt x="456501" y="64046"/>
                    </a:lnTo>
                    <a:lnTo>
                      <a:pt x="446468" y="36703"/>
                    </a:lnTo>
                    <a:lnTo>
                      <a:pt x="446468" y="64046"/>
                    </a:lnTo>
                    <a:lnTo>
                      <a:pt x="411759" y="64046"/>
                    </a:lnTo>
                    <a:lnTo>
                      <a:pt x="429234" y="14986"/>
                    </a:lnTo>
                    <a:lnTo>
                      <a:pt x="446468" y="64046"/>
                    </a:lnTo>
                    <a:lnTo>
                      <a:pt x="446468" y="36703"/>
                    </a:lnTo>
                    <a:lnTo>
                      <a:pt x="438505" y="14986"/>
                    </a:lnTo>
                    <a:lnTo>
                      <a:pt x="433285" y="762"/>
                    </a:lnTo>
                    <a:lnTo>
                      <a:pt x="424929" y="762"/>
                    </a:lnTo>
                    <a:lnTo>
                      <a:pt x="390740" y="93637"/>
                    </a:lnTo>
                    <a:lnTo>
                      <a:pt x="401332" y="93637"/>
                    </a:lnTo>
                    <a:lnTo>
                      <a:pt x="408762" y="72669"/>
                    </a:lnTo>
                    <a:lnTo>
                      <a:pt x="449326" y="72669"/>
                    </a:lnTo>
                    <a:lnTo>
                      <a:pt x="456755" y="93637"/>
                    </a:lnTo>
                    <a:lnTo>
                      <a:pt x="467347" y="93637"/>
                    </a:lnTo>
                    <a:close/>
                  </a:path>
                  <a:path w="673100" h="116204">
                    <a:moveTo>
                      <a:pt x="546100" y="61163"/>
                    </a:moveTo>
                    <a:lnTo>
                      <a:pt x="543826" y="55435"/>
                    </a:lnTo>
                    <a:lnTo>
                      <a:pt x="538924" y="50736"/>
                    </a:lnTo>
                    <a:lnTo>
                      <a:pt x="537362" y="49174"/>
                    </a:lnTo>
                    <a:lnTo>
                      <a:pt x="536194" y="48463"/>
                    </a:lnTo>
                    <a:lnTo>
                      <a:pt x="536194" y="62496"/>
                    </a:lnTo>
                    <a:lnTo>
                      <a:pt x="536194" y="72910"/>
                    </a:lnTo>
                    <a:lnTo>
                      <a:pt x="534517" y="77076"/>
                    </a:lnTo>
                    <a:lnTo>
                      <a:pt x="527837" y="83235"/>
                    </a:lnTo>
                    <a:lnTo>
                      <a:pt x="523290" y="84772"/>
                    </a:lnTo>
                    <a:lnTo>
                      <a:pt x="492239" y="84772"/>
                    </a:lnTo>
                    <a:lnTo>
                      <a:pt x="492239" y="50736"/>
                    </a:lnTo>
                    <a:lnTo>
                      <a:pt x="523290" y="50736"/>
                    </a:lnTo>
                    <a:lnTo>
                      <a:pt x="527837" y="52247"/>
                    </a:lnTo>
                    <a:lnTo>
                      <a:pt x="534517" y="58343"/>
                    </a:lnTo>
                    <a:lnTo>
                      <a:pt x="536194" y="62496"/>
                    </a:lnTo>
                    <a:lnTo>
                      <a:pt x="536194" y="48463"/>
                    </a:lnTo>
                    <a:lnTo>
                      <a:pt x="534631" y="47485"/>
                    </a:lnTo>
                    <a:lnTo>
                      <a:pt x="530987" y="45923"/>
                    </a:lnTo>
                    <a:lnTo>
                      <a:pt x="534111" y="44526"/>
                    </a:lnTo>
                    <a:lnTo>
                      <a:pt x="536409" y="43103"/>
                    </a:lnTo>
                    <a:lnTo>
                      <a:pt x="537641" y="41871"/>
                    </a:lnTo>
                    <a:lnTo>
                      <a:pt x="542404" y="37350"/>
                    </a:lnTo>
                    <a:lnTo>
                      <a:pt x="544664" y="31877"/>
                    </a:lnTo>
                    <a:lnTo>
                      <a:pt x="544664" y="17894"/>
                    </a:lnTo>
                    <a:lnTo>
                      <a:pt x="542163" y="11976"/>
                    </a:lnTo>
                    <a:lnTo>
                      <a:pt x="539572" y="9677"/>
                    </a:lnTo>
                    <a:lnTo>
                      <a:pt x="534771" y="5435"/>
                    </a:lnTo>
                    <a:lnTo>
                      <a:pt x="534771" y="20637"/>
                    </a:lnTo>
                    <a:lnTo>
                      <a:pt x="534771" y="30734"/>
                    </a:lnTo>
                    <a:lnTo>
                      <a:pt x="533171" y="34709"/>
                    </a:lnTo>
                    <a:lnTo>
                      <a:pt x="526707" y="40424"/>
                    </a:lnTo>
                    <a:lnTo>
                      <a:pt x="522262" y="41871"/>
                    </a:lnTo>
                    <a:lnTo>
                      <a:pt x="492239" y="41871"/>
                    </a:lnTo>
                    <a:lnTo>
                      <a:pt x="492239" y="9677"/>
                    </a:lnTo>
                    <a:lnTo>
                      <a:pt x="522262" y="9677"/>
                    </a:lnTo>
                    <a:lnTo>
                      <a:pt x="526707" y="11061"/>
                    </a:lnTo>
                    <a:lnTo>
                      <a:pt x="533171" y="16713"/>
                    </a:lnTo>
                    <a:lnTo>
                      <a:pt x="534771" y="20637"/>
                    </a:lnTo>
                    <a:lnTo>
                      <a:pt x="534771" y="5435"/>
                    </a:lnTo>
                    <a:lnTo>
                      <a:pt x="532053" y="3022"/>
                    </a:lnTo>
                    <a:lnTo>
                      <a:pt x="525462" y="774"/>
                    </a:lnTo>
                    <a:lnTo>
                      <a:pt x="482333" y="774"/>
                    </a:lnTo>
                    <a:lnTo>
                      <a:pt x="482333" y="93637"/>
                    </a:lnTo>
                    <a:lnTo>
                      <a:pt x="527075" y="93637"/>
                    </a:lnTo>
                    <a:lnTo>
                      <a:pt x="533831" y="91414"/>
                    </a:lnTo>
                    <a:lnTo>
                      <a:pt x="538746" y="86842"/>
                    </a:lnTo>
                    <a:lnTo>
                      <a:pt x="541007" y="84772"/>
                    </a:lnTo>
                    <a:lnTo>
                      <a:pt x="543648" y="82359"/>
                    </a:lnTo>
                    <a:lnTo>
                      <a:pt x="546100" y="76136"/>
                    </a:lnTo>
                    <a:lnTo>
                      <a:pt x="546100" y="61163"/>
                    </a:lnTo>
                    <a:close/>
                  </a:path>
                  <a:path w="673100" h="116204">
                    <a:moveTo>
                      <a:pt x="672630" y="939"/>
                    </a:moveTo>
                    <a:lnTo>
                      <a:pt x="662698" y="939"/>
                    </a:lnTo>
                    <a:lnTo>
                      <a:pt x="662698" y="84759"/>
                    </a:lnTo>
                    <a:lnTo>
                      <a:pt x="626059" y="84759"/>
                    </a:lnTo>
                    <a:lnTo>
                      <a:pt x="626059" y="939"/>
                    </a:lnTo>
                    <a:lnTo>
                      <a:pt x="616013" y="939"/>
                    </a:lnTo>
                    <a:lnTo>
                      <a:pt x="616013" y="84759"/>
                    </a:lnTo>
                    <a:lnTo>
                      <a:pt x="579374" y="84759"/>
                    </a:lnTo>
                    <a:lnTo>
                      <a:pt x="579374" y="939"/>
                    </a:lnTo>
                    <a:lnTo>
                      <a:pt x="569429" y="939"/>
                    </a:lnTo>
                    <a:lnTo>
                      <a:pt x="569429" y="84759"/>
                    </a:lnTo>
                    <a:lnTo>
                      <a:pt x="569429" y="93649"/>
                    </a:lnTo>
                    <a:lnTo>
                      <a:pt x="672630" y="93649"/>
                    </a:lnTo>
                    <a:lnTo>
                      <a:pt x="672630" y="84759"/>
                    </a:lnTo>
                    <a:lnTo>
                      <a:pt x="672630" y="939"/>
                    </a:lnTo>
                    <a:close/>
                  </a:path>
                </a:pathLst>
              </a:custGeom>
              <a:solidFill>
                <a:srgbClr val="111416"/>
              </a:solidFill>
            </p:spPr>
            <p:txBody>
              <a:bodyPr wrap="square" lIns="0" tIns="0" rIns="0" bIns="0"/>
              <a:lstStyle/>
              <a:p/>
            </p:txBody>
          </p:sp>
          <p:pic>
            <p:nvPicPr>
              <p:cNvPr id="157" name="Picture 15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71525" y="763"/>
                <a:ext cx="66534" cy="92887"/>
              </a:xfrm>
              <a:prstGeom prst="rect">
                <a:avLst/>
              </a:prstGeom>
            </p:spPr>
          </p:pic>
          <p:pic>
            <p:nvPicPr>
              <p:cNvPr id="159" name="Picture 15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4929" y="763"/>
                <a:ext cx="79551" cy="92887"/>
              </a:xfrm>
              <a:prstGeom prst="rect">
                <a:avLst/>
              </a:prstGeom>
            </p:spPr>
          </p:pic>
        </p:grpSp>
        <p:grpSp>
          <p:nvGrpSpPr>
            <p:cNvPr id="160" name="Shape 160"/>
            <p:cNvGrpSpPr/>
            <p:nvPr/>
          </p:nvGrpSpPr>
          <p:grpSpPr>
            <a:xfrm>
              <a:off x="3525819" y="876455"/>
              <a:ext cx="415925" cy="115569"/>
              <a:chExt cx="415925" cy="115569"/>
            </a:xfrm>
          </p:grpSpPr>
          <p:pic>
            <p:nvPicPr>
              <p:cNvPr id="162" name="Picture 16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0" y="0"/>
                <a:ext cx="308851" cy="115309"/>
              </a:xfrm>
              <a:prstGeom prst="rect">
                <a:avLst/>
              </a:prstGeom>
            </p:spPr>
          </p:pic>
          <p:pic>
            <p:nvPicPr>
              <p:cNvPr id="164" name="Picture 16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35754" y="0"/>
                <a:ext cx="79551" cy="92886"/>
              </a:xfrm>
              <a:prstGeom prst="rect">
                <a:avLst/>
              </a:prstGeom>
            </p:spPr>
          </p:pic>
        </p:grpSp>
        <p:sp>
          <p:nvSpPr>
            <p:cNvPr id="165" name="Shape 165"/>
            <p:cNvSpPr/>
            <p:nvPr/>
          </p:nvSpPr>
          <p:spPr>
            <a:xfrm>
              <a:off x="1423306" y="1039422"/>
              <a:ext cx="2538095" cy="1143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538095"/>
                <a:gd name="ODFBottom" fmla="val 11429"/>
                <a:gd name="ODFWidth" fmla="val 2538095"/>
                <a:gd name="ODFHeight" fmla="val 11429"/>
              </a:gdLst>
              <a:rect l="OXMLTextRectL" t="OXMLTextRectT" r="OXMLTextRectR" b="OXMLTextRectB"/>
              <a:pathLst>
                <a:path w="2538095" h="11429">
                  <a:moveTo>
                    <a:pt x="2537841" y="0"/>
                  </a:moveTo>
                  <a:lnTo>
                    <a:pt x="0" y="0"/>
                  </a:lnTo>
                  <a:lnTo>
                    <a:pt x="0" y="11239"/>
                  </a:lnTo>
                  <a:lnTo>
                    <a:pt x="2537841" y="11239"/>
                  </a:lnTo>
                  <a:lnTo>
                    <a:pt x="2537841" y="0"/>
                  </a:lnTo>
                  <a:close/>
                </a:path>
              </a:pathLst>
            </a:custGeom>
            <a:solidFill>
              <a:srgbClr val="111416"/>
            </a:solidFill>
          </p:spPr>
          <p:txBody>
            <a:bodyPr wrap="square" lIns="0" tIns="0" rIns="0" bIns="0"/>
            <a:lstStyle/>
            <a:p/>
          </p:txBody>
        </p:sp>
        <p:sp>
          <p:nvSpPr>
            <p:cNvPr id="166" name="Shape 166"/>
            <p:cNvSpPr txBox="1"/>
            <p:nvPr/>
          </p:nvSpPr>
          <p:spPr>
            <a:xfrm>
              <a:off x="1385899" y="1039373"/>
              <a:ext cx="3320519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endParaRPr sz="1400" b="1">
                <a:latin typeface="Montserrat"/>
                <a:ea typeface="Montserrat"/>
                <a:cs typeface="Montserrat"/>
              </a:endParaRPr>
            </a:p>
          </p:txBody>
        </p:sp>
      </p:grp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420" name="GroupShape 420"/>
        <p:cNvGrpSpPr/>
        <p:nvPr/>
      </p:nvGrpSpPr>
      <p:grpSpPr>
        <a:xfrm>
          <a:off x="0" y="0"/>
          <a:ext cx="0" cy="0"/>
        </a:xfrm>
      </p:grpSpPr>
      <p:grpSp>
        <p:nvGrpSpPr>
          <p:cNvPr id="421" name="Shape 421"/>
          <p:cNvGrpSpPr/>
          <p:nvPr/>
        </p:nvGrpSpPr>
        <p:grpSpPr>
          <a:xfrm>
            <a:off x="7500833" y="5228873"/>
            <a:ext cx="3191509" cy="2331719"/>
            <a:chExt cx="3191509" cy="2331719"/>
          </a:xfrm>
        </p:grpSpPr>
        <p:sp>
          <p:nvSpPr>
            <p:cNvPr id="422" name="Shape 422"/>
            <p:cNvSpPr/>
            <p:nvPr/>
          </p:nvSpPr>
          <p:spPr>
            <a:xfrm>
              <a:off x="35259" y="14270"/>
              <a:ext cx="3155950" cy="2317114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155950"/>
                <a:gd name="ODFBottom" fmla="val 2317115"/>
                <a:gd name="ODFWidth" fmla="val 3155950"/>
                <a:gd name="ODFHeight" fmla="val 2317115"/>
              </a:gdLst>
              <a:rect l="OXMLTextRectL" t="OXMLTextRectT" r="OXMLTextRectR" b="OXMLTextRectB"/>
              <a:pathLst>
                <a:path w="3155950" h="2317115">
                  <a:moveTo>
                    <a:pt x="2313978" y="0"/>
                  </a:moveTo>
                  <a:lnTo>
                    <a:pt x="0" y="2316861"/>
                  </a:lnTo>
                  <a:lnTo>
                    <a:pt x="3155911" y="2316861"/>
                  </a:lnTo>
                  <a:lnTo>
                    <a:pt x="3155911" y="842987"/>
                  </a:lnTo>
                  <a:lnTo>
                    <a:pt x="2313978" y="0"/>
                  </a:lnTo>
                  <a:close/>
                </a:path>
              </a:pathLst>
            </a:custGeom>
            <a:solidFill>
              <a:srgbClr val="367CB4"/>
            </a:solidFill>
          </p:spPr>
          <p:txBody>
            <a:bodyPr wrap="square" lIns="0" tIns="0" rIns="0" bIns="0"/>
            <a:lstStyle/>
            <a:p/>
          </p:txBody>
        </p:sp>
        <p:sp>
          <p:nvSpPr>
            <p:cNvPr id="423" name="Shape 423"/>
            <p:cNvSpPr/>
            <p:nvPr/>
          </p:nvSpPr>
          <p:spPr>
            <a:xfrm>
              <a:off x="0" y="0"/>
              <a:ext cx="1813559" cy="1815464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813559"/>
                <a:gd name="ODFBottom" fmla="val 1815465"/>
                <a:gd name="ODFWidth" fmla="val 1813559"/>
                <a:gd name="ODFHeight" fmla="val 1815465"/>
              </a:gdLst>
              <a:rect l="OXMLTextRectL" t="OXMLTextRectT" r="OXMLTextRectR" b="OXMLTextRectB"/>
              <a:pathLst>
                <a:path w="1813558" h="1815464">
                  <a:moveTo>
                    <a:pt x="906513" y="0"/>
                  </a:moveTo>
                  <a:lnTo>
                    <a:pt x="0" y="907643"/>
                  </a:lnTo>
                  <a:lnTo>
                    <a:pt x="906513" y="1815287"/>
                  </a:lnTo>
                  <a:lnTo>
                    <a:pt x="1813026" y="907643"/>
                  </a:lnTo>
                  <a:lnTo>
                    <a:pt x="906513" y="0"/>
                  </a:lnTo>
                  <a:close/>
                </a:path>
              </a:pathLst>
            </a:custGeom>
            <a:solidFill>
              <a:srgbClr val="F15B6A"/>
            </a:solidFill>
          </p:spPr>
          <p:txBody>
            <a:bodyPr wrap="square" lIns="0" tIns="0" rIns="0" bIns="0"/>
            <a:lstStyle/>
            <a:p/>
          </p:txBody>
        </p:sp>
      </p:grpSp>
      <p:grpSp>
        <p:nvGrpSpPr>
          <p:cNvPr id="424" name="Shape 424"/>
          <p:cNvGrpSpPr/>
          <p:nvPr/>
        </p:nvGrpSpPr>
        <p:grpSpPr>
          <a:xfrm>
            <a:off x="4047911" y="4810495"/>
            <a:ext cx="4265930" cy="2787650"/>
            <a:chExt cx="4265930" cy="2787650"/>
          </a:xfrm>
        </p:grpSpPr>
        <p:sp>
          <p:nvSpPr>
            <p:cNvPr id="425" name="Shape 425"/>
            <p:cNvSpPr/>
            <p:nvPr/>
          </p:nvSpPr>
          <p:spPr>
            <a:xfrm>
              <a:off x="0" y="1426328"/>
              <a:ext cx="388620" cy="778509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88620"/>
                <a:gd name="ODFBottom" fmla="val 778509"/>
                <a:gd name="ODFWidth" fmla="val 388620"/>
                <a:gd name="ODFHeight" fmla="val 778509"/>
              </a:gdLst>
              <a:rect l="OXMLTextRectL" t="OXMLTextRectT" r="OXMLTextRectR" b="OXMLTextRectB"/>
              <a:pathLst>
                <a:path w="388620" h="778509">
                  <a:moveTo>
                    <a:pt x="0" y="0"/>
                  </a:moveTo>
                  <a:lnTo>
                    <a:pt x="0" y="778154"/>
                  </a:lnTo>
                  <a:lnTo>
                    <a:pt x="388594" y="389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7CB4"/>
            </a:solidFill>
          </p:spPr>
          <p:txBody>
            <a:bodyPr wrap="square" lIns="0" tIns="0" rIns="0" bIns="0"/>
            <a:lstStyle/>
            <a:p/>
          </p:txBody>
        </p:sp>
        <p:sp>
          <p:nvSpPr>
            <p:cNvPr id="426" name="Shape 426"/>
            <p:cNvSpPr/>
            <p:nvPr/>
          </p:nvSpPr>
          <p:spPr>
            <a:xfrm>
              <a:off x="153198" y="37669"/>
              <a:ext cx="4074795" cy="2712085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4074795"/>
                <a:gd name="ODFBottom" fmla="val 2712084"/>
                <a:gd name="ODFWidth" fmla="val 4074795"/>
                <a:gd name="ODFHeight" fmla="val 2712084"/>
              </a:gdLst>
              <a:rect l="OXMLTextRectL" t="OXMLTextRectT" r="OXMLTextRectR" b="OXMLTextRectB"/>
              <a:pathLst>
                <a:path w="4074795" h="2712084">
                  <a:moveTo>
                    <a:pt x="2708407" y="0"/>
                  </a:moveTo>
                  <a:lnTo>
                    <a:pt x="0" y="2711841"/>
                  </a:lnTo>
                </a:path>
                <a:path w="4074795" h="2712084">
                  <a:moveTo>
                    <a:pt x="3879373" y="1172451"/>
                  </a:moveTo>
                  <a:lnTo>
                    <a:pt x="2341932" y="2711841"/>
                  </a:lnTo>
                </a:path>
                <a:path w="4074795" h="2712084">
                  <a:moveTo>
                    <a:pt x="3293890" y="586219"/>
                  </a:moveTo>
                  <a:lnTo>
                    <a:pt x="1170959" y="2711841"/>
                  </a:lnTo>
                </a:path>
                <a:path w="4074795" h="2712084">
                  <a:moveTo>
                    <a:pt x="2903568" y="195414"/>
                  </a:moveTo>
                  <a:lnTo>
                    <a:pt x="390321" y="2711841"/>
                  </a:lnTo>
                </a:path>
                <a:path w="4074795" h="2712084">
                  <a:moveTo>
                    <a:pt x="4074534" y="1367853"/>
                  </a:moveTo>
                  <a:lnTo>
                    <a:pt x="2732248" y="2711841"/>
                  </a:lnTo>
                </a:path>
                <a:path w="4074795" h="2712084">
                  <a:moveTo>
                    <a:pt x="3489051" y="781634"/>
                  </a:moveTo>
                  <a:lnTo>
                    <a:pt x="1561288" y="2711841"/>
                  </a:lnTo>
                </a:path>
                <a:path w="4074795" h="2712084">
                  <a:moveTo>
                    <a:pt x="3098729" y="390817"/>
                  </a:moveTo>
                  <a:lnTo>
                    <a:pt x="780644" y="2711841"/>
                  </a:lnTo>
                </a:path>
                <a:path w="4074795" h="2712084">
                  <a:moveTo>
                    <a:pt x="3684212" y="977036"/>
                  </a:moveTo>
                  <a:lnTo>
                    <a:pt x="1951603" y="2711841"/>
                  </a:lnTo>
                </a:path>
              </a:pathLst>
            </a:custGeom>
            <a:ln w="75336">
              <a:solidFill>
                <a:srgbClr val="F15B6A"/>
              </a:solidFill>
              <a:prstDash val="solid"/>
            </a:ln>
          </p:spPr>
          <p:txBody>
            <a:bodyPr wrap="square" lIns="0" tIns="0" rIns="0" bIns="0"/>
            <a:lstStyle/>
            <a:p/>
          </p:txBody>
        </p:sp>
      </p:grpSp>
      <p:sp>
        <p:nvSpPr>
          <p:cNvPr id="427" name="Shape 427"/>
          <p:cNvSpPr/>
          <p:nvPr/>
        </p:nvSpPr>
        <p:spPr>
          <a:xfrm>
            <a:off x="8973302" y="5883977"/>
            <a:ext cx="1718944" cy="167640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18945"/>
              <a:gd name="ODFBottom" fmla="val 1676400"/>
              <a:gd name="ODFWidth" fmla="val 1718945"/>
              <a:gd name="ODFHeight" fmla="val 1676400"/>
            </a:gdLst>
            <a:rect l="OXMLTextRectL" t="OXMLTextRectT" r="OXMLTextRectR" b="OXMLTextRectB"/>
            <a:pathLst>
              <a:path w="1718945" h="1676400">
                <a:moveTo>
                  <a:pt x="1673874" y="0"/>
                </a:moveTo>
                <a:lnTo>
                  <a:pt x="0" y="1676027"/>
                </a:lnTo>
              </a:path>
              <a:path w="1718945" h="1676400">
                <a:moveTo>
                  <a:pt x="1718700" y="1129338"/>
                </a:moveTo>
                <a:lnTo>
                  <a:pt x="1172713" y="1676027"/>
                </a:lnTo>
              </a:path>
              <a:path w="1718945" h="1676400">
                <a:moveTo>
                  <a:pt x="1718700" y="346527"/>
                </a:moveTo>
                <a:lnTo>
                  <a:pt x="390900" y="1676027"/>
                </a:lnTo>
              </a:path>
              <a:path w="1718945" h="1676400">
                <a:moveTo>
                  <a:pt x="1718700" y="1520745"/>
                </a:moveTo>
                <a:lnTo>
                  <a:pt x="1563616" y="1676027"/>
                </a:lnTo>
              </a:path>
              <a:path w="1718945" h="1676400">
                <a:moveTo>
                  <a:pt x="1718700" y="737926"/>
                </a:moveTo>
                <a:lnTo>
                  <a:pt x="781804" y="1676027"/>
                </a:lnTo>
              </a:path>
            </a:pathLst>
          </a:custGeom>
          <a:ln w="75336">
            <a:solidFill>
              <a:srgbClr val="FFFFFF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grpSp>
        <p:nvGrpSpPr>
          <p:cNvPr id="428" name="Shape 428"/>
          <p:cNvGrpSpPr/>
          <p:nvPr/>
        </p:nvGrpSpPr>
        <p:grpSpPr>
          <a:xfrm>
            <a:off x="8256211" y="552543"/>
            <a:ext cx="556894" cy="642620"/>
            <a:chExt cx="556894" cy="642620"/>
          </a:xfrm>
        </p:grpSpPr>
        <p:pic>
          <p:nvPicPr>
            <p:cNvPr id="430" name="Picture 43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92038"/>
              <a:ext cx="163917" cy="237375"/>
            </a:xfrm>
            <a:prstGeom prst="rect">
              <a:avLst/>
            </a:prstGeom>
          </p:spPr>
        </p:pic>
        <p:sp>
          <p:nvSpPr>
            <p:cNvPr id="431" name="Shape 431"/>
            <p:cNvSpPr/>
            <p:nvPr/>
          </p:nvSpPr>
          <p:spPr>
            <a:xfrm>
              <a:off x="3" y="65968"/>
              <a:ext cx="164465" cy="284479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18" y="0"/>
                  </a:moveTo>
                  <a:lnTo>
                    <a:pt x="0" y="94640"/>
                  </a:lnTo>
                  <a:lnTo>
                    <a:pt x="0" y="283908"/>
                  </a:lnTo>
                  <a:lnTo>
                    <a:pt x="15331" y="275056"/>
                  </a:lnTo>
                  <a:lnTo>
                    <a:pt x="5118" y="275056"/>
                  </a:lnTo>
                  <a:lnTo>
                    <a:pt x="5118" y="97574"/>
                  </a:lnTo>
                  <a:lnTo>
                    <a:pt x="158800" y="8851"/>
                  </a:lnTo>
                  <a:lnTo>
                    <a:pt x="163918" y="8851"/>
                  </a:lnTo>
                  <a:lnTo>
                    <a:pt x="163918" y="0"/>
                  </a:lnTo>
                  <a:close/>
                </a:path>
                <a:path w="164465" h="284480">
                  <a:moveTo>
                    <a:pt x="163918" y="8851"/>
                  </a:moveTo>
                  <a:lnTo>
                    <a:pt x="158800" y="8851"/>
                  </a:lnTo>
                  <a:lnTo>
                    <a:pt x="158800" y="186308"/>
                  </a:lnTo>
                  <a:lnTo>
                    <a:pt x="5118" y="275056"/>
                  </a:lnTo>
                  <a:lnTo>
                    <a:pt x="15331" y="275056"/>
                  </a:lnTo>
                  <a:lnTo>
                    <a:pt x="163918" y="189268"/>
                  </a:lnTo>
                  <a:lnTo>
                    <a:pt x="163918" y="8851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433" name="Picture 43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4292" y="405618"/>
              <a:ext cx="246315" cy="236842"/>
            </a:xfrm>
            <a:prstGeom prst="rect">
              <a:avLst/>
            </a:prstGeom>
          </p:spPr>
        </p:pic>
        <p:pic>
          <p:nvPicPr>
            <p:cNvPr id="435" name="Picture 435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95781" y="0"/>
              <a:ext cx="360615" cy="350391"/>
            </a:xfrm>
            <a:prstGeom prst="rect">
              <a:avLst/>
            </a:prstGeom>
          </p:spPr>
        </p:pic>
        <p:pic>
          <p:nvPicPr>
            <p:cNvPr id="437" name="Picture 437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98356" y="296463"/>
              <a:ext cx="141210" cy="163066"/>
            </a:xfrm>
            <a:prstGeom prst="rect">
              <a:avLst/>
            </a:prstGeom>
          </p:spPr>
        </p:pic>
        <p:sp>
          <p:nvSpPr>
            <p:cNvPr id="438" name="Shape 438"/>
            <p:cNvSpPr/>
            <p:nvPr/>
          </p:nvSpPr>
          <p:spPr>
            <a:xfrm>
              <a:off x="392490" y="292574"/>
              <a:ext cx="164465" cy="28448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06" y="0"/>
                  </a:moveTo>
                  <a:lnTo>
                    <a:pt x="0" y="94627"/>
                  </a:lnTo>
                  <a:lnTo>
                    <a:pt x="0" y="283921"/>
                  </a:lnTo>
                  <a:lnTo>
                    <a:pt x="15328" y="275069"/>
                  </a:lnTo>
                  <a:lnTo>
                    <a:pt x="5118" y="275069"/>
                  </a:lnTo>
                  <a:lnTo>
                    <a:pt x="5118" y="97574"/>
                  </a:lnTo>
                  <a:lnTo>
                    <a:pt x="158788" y="8839"/>
                  </a:lnTo>
                  <a:lnTo>
                    <a:pt x="163906" y="8839"/>
                  </a:lnTo>
                  <a:lnTo>
                    <a:pt x="163906" y="0"/>
                  </a:lnTo>
                  <a:close/>
                </a:path>
                <a:path w="164465" h="284480">
                  <a:moveTo>
                    <a:pt x="163906" y="8839"/>
                  </a:moveTo>
                  <a:lnTo>
                    <a:pt x="158788" y="8839"/>
                  </a:lnTo>
                  <a:lnTo>
                    <a:pt x="158788" y="186321"/>
                  </a:lnTo>
                  <a:lnTo>
                    <a:pt x="5118" y="275069"/>
                  </a:lnTo>
                  <a:lnTo>
                    <a:pt x="15328" y="275069"/>
                  </a:lnTo>
                  <a:lnTo>
                    <a:pt x="163906" y="189268"/>
                  </a:lnTo>
                  <a:lnTo>
                    <a:pt x="163906" y="8839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440" name="Picture 440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16835" y="182901"/>
              <a:ext cx="141223" cy="163067"/>
            </a:xfrm>
            <a:prstGeom prst="rect">
              <a:avLst/>
            </a:prstGeom>
          </p:spPr>
        </p:pic>
        <p:pic>
          <p:nvPicPr>
            <p:cNvPr id="442" name="Picture 442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82354" y="182901"/>
              <a:ext cx="75703" cy="163067"/>
            </a:xfrm>
            <a:prstGeom prst="rect">
              <a:avLst/>
            </a:prstGeom>
          </p:spPr>
        </p:pic>
        <p:pic>
          <p:nvPicPr>
            <p:cNvPr id="444" name="Picture 444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98356" y="334361"/>
              <a:ext cx="141210" cy="125182"/>
            </a:xfrm>
            <a:prstGeom prst="rect">
              <a:avLst/>
            </a:prstGeom>
          </p:spPr>
        </p:pic>
      </p:grpSp>
      <p:pic>
        <p:nvPicPr>
          <p:cNvPr id="446" name="Picture 446"/>
          <p:cNvPicPr/>
          <p:nvPr/>
        </p:nvPicPr>
        <p:blipFill>
          <a:blip r:embed="rId9"/>
          <a:stretch>
            <a:fillRect/>
          </a:stretch>
        </p:blipFill>
        <p:spPr>
          <a:xfrm>
            <a:off x="8942413" y="612303"/>
            <a:ext cx="1223530" cy="536480"/>
          </a:xfrm>
          <a:prstGeom prst="rect">
            <a:avLst/>
          </a:prstGeom>
        </p:spPr>
      </p:pic>
      <p:sp>
        <p:nvSpPr>
          <p:cNvPr id="447" name="Shape 447"/>
          <p:cNvSpPr txBox="1"/>
          <p:nvPr>
            <p:ph type="title"/>
          </p:nvPr>
        </p:nvSpPr>
        <p:spPr>
          <a:xfrm>
            <a:off x="927100" y="686545"/>
            <a:ext cx="6943453" cy="443711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>
            <a:lvl1pPr lvl="0"/>
          </a:lstStyle>
          <a:p>
            <a:pPr marL="12700" indent="0">
              <a:lnSpc>
                <a:spcPct val="100000"/>
              </a:lnSpc>
              <a:spcBef>
                <a:spcPts val="100"/>
              </a:spcBef>
            </a:pPr>
            <a:r>
              <a:rPr sz="2800"/>
              <a:t>Самодельное взрывное устройство (СВУ)</a:t>
            </a:r>
            <a:endParaRPr sz="2800"/>
          </a:p>
        </p:txBody>
      </p:sp>
      <p:pic>
        <p:nvPicPr>
          <p:cNvPr id="449" name="Picture 449"/>
          <p:cNvPicPr/>
          <p:nvPr/>
        </p:nvPicPr>
        <p:blipFill>
          <a:blip r:embed="rId10"/>
          <a:stretch>
            <a:fillRect/>
          </a:stretch>
        </p:blipFill>
        <p:spPr>
          <a:xfrm>
            <a:off x="850900" y="1719436"/>
            <a:ext cx="4368337" cy="2919596"/>
          </a:xfrm>
          <a:prstGeom prst="rect">
            <a:avLst/>
          </a:prstGeom>
        </p:spPr>
      </p:pic>
      <p:pic>
        <p:nvPicPr>
          <p:cNvPr id="451" name="Picture 451"/>
          <p:cNvPicPr/>
          <p:nvPr/>
        </p:nvPicPr>
        <p:blipFill>
          <a:blip r:embed="rId11"/>
          <a:stretch>
            <a:fillRect/>
          </a:stretch>
        </p:blipFill>
        <p:spPr>
          <a:xfrm>
            <a:off x="5481841" y="1729031"/>
            <a:ext cx="4379393" cy="2919595"/>
          </a:xfrm>
          <a:prstGeom prst="rect">
            <a:avLst/>
          </a:prstGeom>
        </p:spPr>
      </p:pic>
      <p:sp>
        <p:nvSpPr>
          <p:cNvPr id="452" name="Shape 452"/>
          <p:cNvSpPr txBox="1"/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lvl1pPr lvl="0"/>
          </a:lstStyle>
          <a:p>
            <a:r>
              <a:t>10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453" name="GroupShape 453"/>
        <p:cNvGrpSpPr/>
        <p:nvPr/>
      </p:nvGrpSpPr>
      <p:grpSpPr>
        <a:xfrm>
          <a:off x="0" y="0"/>
          <a:ext cx="0" cy="0"/>
        </a:xfrm>
      </p:grpSpPr>
      <p:grpSp>
        <p:nvGrpSpPr>
          <p:cNvPr id="454" name="Shape 454"/>
          <p:cNvGrpSpPr/>
          <p:nvPr/>
        </p:nvGrpSpPr>
        <p:grpSpPr>
          <a:xfrm>
            <a:off x="6824115" y="655798"/>
            <a:ext cx="556894" cy="642620"/>
            <a:chExt cx="556894" cy="642620"/>
          </a:xfrm>
        </p:grpSpPr>
        <p:pic>
          <p:nvPicPr>
            <p:cNvPr id="456" name="Picture 45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92039"/>
              <a:ext cx="163917" cy="237374"/>
            </a:xfrm>
            <a:prstGeom prst="rect">
              <a:avLst/>
            </a:prstGeom>
          </p:spPr>
        </p:pic>
        <p:sp>
          <p:nvSpPr>
            <p:cNvPr id="457" name="Shape 457"/>
            <p:cNvSpPr/>
            <p:nvPr/>
          </p:nvSpPr>
          <p:spPr>
            <a:xfrm>
              <a:off x="3" y="65968"/>
              <a:ext cx="164465" cy="28448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18" y="0"/>
                  </a:moveTo>
                  <a:lnTo>
                    <a:pt x="0" y="94640"/>
                  </a:lnTo>
                  <a:lnTo>
                    <a:pt x="0" y="283908"/>
                  </a:lnTo>
                  <a:lnTo>
                    <a:pt x="15331" y="275056"/>
                  </a:lnTo>
                  <a:lnTo>
                    <a:pt x="5118" y="275056"/>
                  </a:lnTo>
                  <a:lnTo>
                    <a:pt x="5118" y="97574"/>
                  </a:lnTo>
                  <a:lnTo>
                    <a:pt x="158800" y="8851"/>
                  </a:lnTo>
                  <a:lnTo>
                    <a:pt x="163918" y="8851"/>
                  </a:lnTo>
                  <a:lnTo>
                    <a:pt x="163918" y="0"/>
                  </a:lnTo>
                  <a:close/>
                </a:path>
                <a:path w="164465" h="284480">
                  <a:moveTo>
                    <a:pt x="163918" y="8851"/>
                  </a:moveTo>
                  <a:lnTo>
                    <a:pt x="158800" y="8851"/>
                  </a:lnTo>
                  <a:lnTo>
                    <a:pt x="158800" y="186308"/>
                  </a:lnTo>
                  <a:lnTo>
                    <a:pt x="5118" y="275056"/>
                  </a:lnTo>
                  <a:lnTo>
                    <a:pt x="15331" y="275056"/>
                  </a:lnTo>
                  <a:lnTo>
                    <a:pt x="163918" y="189268"/>
                  </a:lnTo>
                  <a:lnTo>
                    <a:pt x="163918" y="8851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459" name="Picture 45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4293" y="405618"/>
              <a:ext cx="246315" cy="236842"/>
            </a:xfrm>
            <a:prstGeom prst="rect">
              <a:avLst/>
            </a:prstGeom>
          </p:spPr>
        </p:pic>
        <p:pic>
          <p:nvPicPr>
            <p:cNvPr id="461" name="Picture 46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95781" y="0"/>
              <a:ext cx="360612" cy="350391"/>
            </a:xfrm>
            <a:prstGeom prst="rect">
              <a:avLst/>
            </a:prstGeom>
          </p:spPr>
        </p:pic>
        <p:pic>
          <p:nvPicPr>
            <p:cNvPr id="463" name="Picture 463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98349" y="296473"/>
              <a:ext cx="141223" cy="163066"/>
            </a:xfrm>
            <a:prstGeom prst="rect">
              <a:avLst/>
            </a:prstGeom>
          </p:spPr>
        </p:pic>
        <p:sp>
          <p:nvSpPr>
            <p:cNvPr id="464" name="Shape 464"/>
            <p:cNvSpPr/>
            <p:nvPr/>
          </p:nvSpPr>
          <p:spPr>
            <a:xfrm>
              <a:off x="392488" y="292576"/>
              <a:ext cx="164465" cy="28448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06" y="0"/>
                  </a:moveTo>
                  <a:lnTo>
                    <a:pt x="0" y="94627"/>
                  </a:lnTo>
                  <a:lnTo>
                    <a:pt x="0" y="283921"/>
                  </a:lnTo>
                  <a:lnTo>
                    <a:pt x="15328" y="275069"/>
                  </a:lnTo>
                  <a:lnTo>
                    <a:pt x="5118" y="275069"/>
                  </a:lnTo>
                  <a:lnTo>
                    <a:pt x="5118" y="97574"/>
                  </a:lnTo>
                  <a:lnTo>
                    <a:pt x="158800" y="8839"/>
                  </a:lnTo>
                  <a:lnTo>
                    <a:pt x="163906" y="8839"/>
                  </a:lnTo>
                  <a:lnTo>
                    <a:pt x="163906" y="0"/>
                  </a:lnTo>
                  <a:close/>
                </a:path>
                <a:path w="164465" h="284480">
                  <a:moveTo>
                    <a:pt x="163906" y="8839"/>
                  </a:moveTo>
                  <a:lnTo>
                    <a:pt x="158800" y="8839"/>
                  </a:lnTo>
                  <a:lnTo>
                    <a:pt x="158800" y="186321"/>
                  </a:lnTo>
                  <a:lnTo>
                    <a:pt x="5118" y="275069"/>
                  </a:lnTo>
                  <a:lnTo>
                    <a:pt x="15328" y="275069"/>
                  </a:lnTo>
                  <a:lnTo>
                    <a:pt x="163906" y="189268"/>
                  </a:lnTo>
                  <a:lnTo>
                    <a:pt x="163906" y="8839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466" name="Picture 466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16827" y="182897"/>
              <a:ext cx="141223" cy="163066"/>
            </a:xfrm>
            <a:prstGeom prst="rect">
              <a:avLst/>
            </a:prstGeom>
          </p:spPr>
        </p:pic>
        <p:pic>
          <p:nvPicPr>
            <p:cNvPr id="468" name="Picture 468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82359" y="182897"/>
              <a:ext cx="75690" cy="163066"/>
            </a:xfrm>
            <a:prstGeom prst="rect">
              <a:avLst/>
            </a:prstGeom>
          </p:spPr>
        </p:pic>
        <p:pic>
          <p:nvPicPr>
            <p:cNvPr id="470" name="Picture 470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98349" y="334369"/>
              <a:ext cx="141223" cy="125171"/>
            </a:xfrm>
            <a:prstGeom prst="rect">
              <a:avLst/>
            </a:prstGeom>
          </p:spPr>
        </p:pic>
      </p:grpSp>
      <p:pic>
        <p:nvPicPr>
          <p:cNvPr id="472" name="Picture 472"/>
          <p:cNvPicPr/>
          <p:nvPr/>
        </p:nvPicPr>
        <p:blipFill>
          <a:blip r:embed="rId9"/>
          <a:stretch>
            <a:fillRect/>
          </a:stretch>
        </p:blipFill>
        <p:spPr>
          <a:xfrm>
            <a:off x="7510309" y="715558"/>
            <a:ext cx="1223517" cy="536481"/>
          </a:xfrm>
          <a:prstGeom prst="rect">
            <a:avLst/>
          </a:prstGeom>
        </p:spPr>
      </p:pic>
      <p:sp>
        <p:nvSpPr>
          <p:cNvPr id="473" name="Shape 473"/>
          <p:cNvSpPr/>
          <p:nvPr/>
        </p:nvSpPr>
        <p:spPr>
          <a:xfrm>
            <a:off x="9709326" y="1912150"/>
            <a:ext cx="982980" cy="98298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82979"/>
              <a:gd name="ODFBottom" fmla="val 982980"/>
              <a:gd name="ODFWidth" fmla="val 982979"/>
              <a:gd name="ODFHeight" fmla="val 982980"/>
            </a:gdLst>
            <a:rect l="OXMLTextRectL" t="OXMLTextRectT" r="OXMLTextRectR" b="OXMLTextRectB"/>
            <a:pathLst>
              <a:path w="982978" h="982980">
                <a:moveTo>
                  <a:pt x="0" y="982676"/>
                </a:moveTo>
                <a:lnTo>
                  <a:pt x="982676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474" name="Shape 474"/>
          <p:cNvSpPr/>
          <p:nvPr/>
        </p:nvSpPr>
        <p:spPr>
          <a:xfrm>
            <a:off x="8660884" y="98026"/>
            <a:ext cx="1748789" cy="17487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48790"/>
              <a:gd name="ODFBottom" fmla="val 1748789"/>
              <a:gd name="ODFWidth" fmla="val 1748790"/>
              <a:gd name="ODFHeight" fmla="val 1748789"/>
            </a:gdLst>
            <a:rect l="OXMLTextRectL" t="OXMLTextRectT" r="OXMLTextRectR" b="OXMLTextRectB"/>
            <a:pathLst>
              <a:path w="1748789" h="1748789">
                <a:moveTo>
                  <a:pt x="0" y="1748358"/>
                </a:moveTo>
                <a:lnTo>
                  <a:pt x="174835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475" name="Shape 475"/>
          <p:cNvSpPr/>
          <p:nvPr/>
        </p:nvSpPr>
        <p:spPr>
          <a:xfrm>
            <a:off x="9185104" y="863707"/>
            <a:ext cx="1507490" cy="150749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507490"/>
              <a:gd name="ODFBottom" fmla="val 1507489"/>
              <a:gd name="ODFWidth" fmla="val 1507490"/>
              <a:gd name="ODFHeight" fmla="val 1507489"/>
            </a:gdLst>
            <a:rect l="OXMLTextRectL" t="OXMLTextRectT" r="OXMLTextRectR" b="OXMLTextRectB"/>
            <a:pathLst>
              <a:path w="1507490" h="1507489">
                <a:moveTo>
                  <a:pt x="0" y="1506898"/>
                </a:moveTo>
                <a:lnTo>
                  <a:pt x="150689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476" name="Shape 476"/>
          <p:cNvSpPr/>
          <p:nvPr/>
        </p:nvSpPr>
        <p:spPr>
          <a:xfrm>
            <a:off x="9534585" y="1562670"/>
            <a:ext cx="1157605" cy="115760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157604"/>
              <a:gd name="ODFBottom" fmla="val 1157605"/>
              <a:gd name="ODFWidth" fmla="val 1157604"/>
              <a:gd name="ODFHeight" fmla="val 1157605"/>
            </a:gdLst>
            <a:rect l="OXMLTextRectL" t="OXMLTextRectT" r="OXMLTextRectR" b="OXMLTextRectB"/>
            <a:pathLst>
              <a:path w="1157604" h="1157605">
                <a:moveTo>
                  <a:pt x="0" y="1157416"/>
                </a:moveTo>
                <a:lnTo>
                  <a:pt x="1157416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477" name="Shape 477"/>
          <p:cNvSpPr/>
          <p:nvPr/>
        </p:nvSpPr>
        <p:spPr>
          <a:xfrm>
            <a:off x="8486142" y="0"/>
            <a:ext cx="1671954" cy="1671954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671954"/>
              <a:gd name="ODFBottom" fmla="val 1671955"/>
              <a:gd name="ODFWidth" fmla="val 1671954"/>
              <a:gd name="ODFHeight" fmla="val 1671955"/>
            </a:gdLst>
            <a:rect l="OXMLTextRectL" t="OXMLTextRectT" r="OXMLTextRectR" b="OXMLTextRectB"/>
            <a:pathLst>
              <a:path w="1671954" h="1671955">
                <a:moveTo>
                  <a:pt x="0" y="1671643"/>
                </a:moveTo>
                <a:lnTo>
                  <a:pt x="1671643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478" name="Shape 478"/>
          <p:cNvSpPr/>
          <p:nvPr/>
        </p:nvSpPr>
        <p:spPr>
          <a:xfrm>
            <a:off x="9010364" y="514225"/>
            <a:ext cx="1682113" cy="1682114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682115"/>
              <a:gd name="ODFBottom" fmla="val 1682114"/>
              <a:gd name="ODFWidth" fmla="val 1682115"/>
              <a:gd name="ODFHeight" fmla="val 1682114"/>
            </a:gdLst>
            <a:rect l="OXMLTextRectL" t="OXMLTextRectT" r="OXMLTextRectR" b="OXMLTextRectB"/>
            <a:pathLst>
              <a:path w="1682114" h="1682114">
                <a:moveTo>
                  <a:pt x="0" y="1681639"/>
                </a:moveTo>
                <a:lnTo>
                  <a:pt x="1681639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479" name="Shape 479"/>
          <p:cNvSpPr/>
          <p:nvPr/>
        </p:nvSpPr>
        <p:spPr>
          <a:xfrm>
            <a:off x="9359845" y="1213189"/>
            <a:ext cx="1332230" cy="133223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332229"/>
              <a:gd name="ODFBottom" fmla="val 1332230"/>
              <a:gd name="ODFWidth" fmla="val 1332229"/>
              <a:gd name="ODFHeight" fmla="val 1332230"/>
            </a:gdLst>
            <a:rect l="OXMLTextRectL" t="OXMLTextRectT" r="OXMLTextRectR" b="OXMLTextRectB"/>
            <a:pathLst>
              <a:path w="1332229" h="1332230">
                <a:moveTo>
                  <a:pt x="0" y="1332157"/>
                </a:moveTo>
                <a:lnTo>
                  <a:pt x="1332157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480" name="Shape 480"/>
          <p:cNvSpPr/>
          <p:nvPr/>
        </p:nvSpPr>
        <p:spPr>
          <a:xfrm>
            <a:off x="8835623" y="272766"/>
            <a:ext cx="1748788" cy="17487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48790"/>
              <a:gd name="ODFBottom" fmla="val 1748789"/>
              <a:gd name="ODFWidth" fmla="val 1748790"/>
              <a:gd name="ODFHeight" fmla="val 1748789"/>
            </a:gdLst>
            <a:rect l="OXMLTextRectL" t="OXMLTextRectT" r="OXMLTextRectR" b="OXMLTextRectB"/>
            <a:pathLst>
              <a:path w="1748789" h="1748789">
                <a:moveTo>
                  <a:pt x="0" y="1748358"/>
                </a:moveTo>
                <a:lnTo>
                  <a:pt x="174835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481" name="Shape 481"/>
          <p:cNvSpPr/>
          <p:nvPr/>
        </p:nvSpPr>
        <p:spPr>
          <a:xfrm>
            <a:off x="9176265" y="26919"/>
            <a:ext cx="902968" cy="90296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02970"/>
              <a:gd name="ODFBottom" fmla="val 902969"/>
              <a:gd name="ODFWidth" fmla="val 902970"/>
              <a:gd name="ODFHeight" fmla="val 902969"/>
            </a:gdLst>
            <a:rect l="OXMLTextRectL" t="OXMLTextRectT" r="OXMLTextRectR" b="OXMLTextRectB"/>
            <a:pathLst>
              <a:path w="902969" h="902969">
                <a:moveTo>
                  <a:pt x="451484" y="0"/>
                </a:moveTo>
                <a:lnTo>
                  <a:pt x="0" y="451484"/>
                </a:lnTo>
                <a:lnTo>
                  <a:pt x="451484" y="902969"/>
                </a:lnTo>
                <a:lnTo>
                  <a:pt x="902957" y="451484"/>
                </a:lnTo>
                <a:lnTo>
                  <a:pt x="451484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482" name="Shape 482"/>
          <p:cNvSpPr/>
          <p:nvPr/>
        </p:nvSpPr>
        <p:spPr>
          <a:xfrm>
            <a:off x="9176265" y="26919"/>
            <a:ext cx="902968" cy="90296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02970"/>
              <a:gd name="ODFBottom" fmla="val 902969"/>
              <a:gd name="ODFWidth" fmla="val 902970"/>
              <a:gd name="ODFHeight" fmla="val 902969"/>
            </a:gdLst>
            <a:rect l="OXMLTextRectL" t="OXMLTextRectT" r="OXMLTextRectR" b="OXMLTextRectB"/>
            <a:pathLst>
              <a:path w="902969" h="902969">
                <a:moveTo>
                  <a:pt x="0" y="451484"/>
                </a:moveTo>
                <a:lnTo>
                  <a:pt x="451484" y="902969"/>
                </a:lnTo>
                <a:lnTo>
                  <a:pt x="902957" y="451484"/>
                </a:lnTo>
                <a:lnTo>
                  <a:pt x="451484" y="0"/>
                </a:lnTo>
                <a:lnTo>
                  <a:pt x="0" y="451484"/>
                </a:lnTo>
                <a:close/>
              </a:path>
            </a:pathLst>
          </a:custGeom>
          <a:ln w="25400">
            <a:solidFill>
              <a:srgbClr val="FFFFFF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483" name="Shape 483"/>
          <p:cNvSpPr/>
          <p:nvPr/>
        </p:nvSpPr>
        <p:spPr>
          <a:xfrm>
            <a:off x="0" y="1239998"/>
            <a:ext cx="964564" cy="136461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64565"/>
              <a:gd name="ODFBottom" fmla="val 1364614"/>
              <a:gd name="ODFWidth" fmla="val 964565"/>
              <a:gd name="ODFHeight" fmla="val 1364614"/>
            </a:gdLst>
            <a:rect l="OXMLTextRectL" t="OXMLTextRectT" r="OXMLTextRectR" b="OXMLTextRectB"/>
            <a:pathLst>
              <a:path w="964565" h="1364614">
                <a:moveTo>
                  <a:pt x="281851" y="0"/>
                </a:moveTo>
                <a:lnTo>
                  <a:pt x="0" y="281851"/>
                </a:lnTo>
                <a:lnTo>
                  <a:pt x="0" y="1161440"/>
                </a:lnTo>
                <a:lnTo>
                  <a:pt x="281851" y="1364233"/>
                </a:lnTo>
                <a:lnTo>
                  <a:pt x="963955" y="682129"/>
                </a:lnTo>
                <a:lnTo>
                  <a:pt x="281851" y="0"/>
                </a:lnTo>
                <a:close/>
              </a:path>
            </a:pathLst>
          </a:custGeom>
          <a:solidFill>
            <a:srgbClr val="367CB4"/>
          </a:solidFill>
        </p:spPr>
        <p:txBody>
          <a:bodyPr wrap="square" lIns="0" tIns="0" rIns="0" bIns="0"/>
          <a:lstStyle/>
          <a:p/>
        </p:txBody>
      </p:sp>
      <p:sp>
        <p:nvSpPr>
          <p:cNvPr id="484" name="Shape 484"/>
          <p:cNvSpPr/>
          <p:nvPr/>
        </p:nvSpPr>
        <p:spPr>
          <a:xfrm>
            <a:off x="0" y="1220796"/>
            <a:ext cx="983614" cy="140271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83615"/>
              <a:gd name="ODFBottom" fmla="val 1402714"/>
              <a:gd name="ODFWidth" fmla="val 983615"/>
              <a:gd name="ODFHeight" fmla="val 1402714"/>
            </a:gdLst>
            <a:rect l="OXMLTextRectL" t="OXMLTextRectT" r="OXMLTextRectR" b="OXMLTextRectB"/>
            <a:pathLst>
              <a:path w="983615" h="1402714">
                <a:moveTo>
                  <a:pt x="281863" y="0"/>
                </a:moveTo>
                <a:lnTo>
                  <a:pt x="0" y="281851"/>
                </a:lnTo>
                <a:lnTo>
                  <a:pt x="0" y="320281"/>
                </a:lnTo>
                <a:lnTo>
                  <a:pt x="281863" y="38417"/>
                </a:lnTo>
                <a:lnTo>
                  <a:pt x="944753" y="701332"/>
                </a:lnTo>
                <a:lnTo>
                  <a:pt x="281863" y="1364221"/>
                </a:lnTo>
                <a:lnTo>
                  <a:pt x="0" y="1082357"/>
                </a:lnTo>
                <a:lnTo>
                  <a:pt x="0" y="1120774"/>
                </a:lnTo>
                <a:lnTo>
                  <a:pt x="281863" y="1402638"/>
                </a:lnTo>
                <a:lnTo>
                  <a:pt x="983183" y="701332"/>
                </a:lnTo>
                <a:lnTo>
                  <a:pt x="2818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/>
        </p:txBody>
      </p:sp>
      <p:sp>
        <p:nvSpPr>
          <p:cNvPr id="485" name="Shape 485"/>
          <p:cNvSpPr/>
          <p:nvPr/>
        </p:nvSpPr>
        <p:spPr>
          <a:xfrm>
            <a:off x="0" y="2069762"/>
            <a:ext cx="589915" cy="117982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89915"/>
              <a:gd name="ODFBottom" fmla="val 1179830"/>
              <a:gd name="ODFWidth" fmla="val 589915"/>
              <a:gd name="ODFHeight" fmla="val 1179830"/>
            </a:gdLst>
            <a:rect l="OXMLTextRectL" t="OXMLTextRectT" r="OXMLTextRectR" b="OXMLTextRectB"/>
            <a:pathLst>
              <a:path w="589915" h="1179830">
                <a:moveTo>
                  <a:pt x="0" y="0"/>
                </a:moveTo>
                <a:lnTo>
                  <a:pt x="0" y="1179512"/>
                </a:lnTo>
                <a:lnTo>
                  <a:pt x="589762" y="589762"/>
                </a:lnTo>
                <a:lnTo>
                  <a:pt x="0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486" name="Shape 486"/>
          <p:cNvSpPr/>
          <p:nvPr/>
        </p:nvSpPr>
        <p:spPr>
          <a:xfrm>
            <a:off x="0" y="2050549"/>
            <a:ext cx="609600" cy="121856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609600"/>
              <a:gd name="ODFBottom" fmla="val 1218564"/>
              <a:gd name="ODFWidth" fmla="val 609600"/>
              <a:gd name="ODFHeight" fmla="val 1218564"/>
            </a:gdLst>
            <a:rect l="OXMLTextRectL" t="OXMLTextRectT" r="OXMLTextRectR" b="OXMLTextRectB"/>
            <a:pathLst>
              <a:path w="609600" h="1218564">
                <a:moveTo>
                  <a:pt x="0" y="0"/>
                </a:moveTo>
                <a:lnTo>
                  <a:pt x="0" y="38430"/>
                </a:lnTo>
                <a:lnTo>
                  <a:pt x="570534" y="608977"/>
                </a:lnTo>
                <a:lnTo>
                  <a:pt x="0" y="1179512"/>
                </a:lnTo>
                <a:lnTo>
                  <a:pt x="0" y="1217955"/>
                </a:lnTo>
                <a:lnTo>
                  <a:pt x="608977" y="6089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/>
        </p:txBody>
      </p:sp>
      <p:sp>
        <p:nvSpPr>
          <p:cNvPr id="487" name="Shape 487"/>
          <p:cNvSpPr/>
          <p:nvPr/>
        </p:nvSpPr>
        <p:spPr>
          <a:xfrm>
            <a:off x="250272" y="214944"/>
            <a:ext cx="4421505" cy="716534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421505"/>
              <a:gd name="ODFBottom" fmla="val 7165340"/>
              <a:gd name="ODFWidth" fmla="val 4421505"/>
              <a:gd name="ODFHeight" fmla="val 7165340"/>
            </a:gdLst>
            <a:rect l="OXMLTextRectL" t="OXMLTextRectT" r="OXMLTextRectR" b="OXMLTextRectB"/>
            <a:pathLst>
              <a:path w="4421505" h="7165340">
                <a:moveTo>
                  <a:pt x="54356" y="0"/>
                </a:moveTo>
                <a:lnTo>
                  <a:pt x="0" y="0"/>
                </a:lnTo>
                <a:lnTo>
                  <a:pt x="0" y="6691985"/>
                </a:lnTo>
                <a:lnTo>
                  <a:pt x="473087" y="7165060"/>
                </a:lnTo>
                <a:lnTo>
                  <a:pt x="4421022" y="7165060"/>
                </a:lnTo>
                <a:lnTo>
                  <a:pt x="4421022" y="7110704"/>
                </a:lnTo>
                <a:lnTo>
                  <a:pt x="495592" y="7110704"/>
                </a:lnTo>
                <a:lnTo>
                  <a:pt x="54356" y="6669455"/>
                </a:lnTo>
                <a:lnTo>
                  <a:pt x="54356" y="0"/>
                </a:lnTo>
                <a:close/>
              </a:path>
            </a:pathLst>
          </a:custGeom>
          <a:solidFill>
            <a:srgbClr val="367CB4"/>
          </a:solidFill>
        </p:spPr>
        <p:txBody>
          <a:bodyPr wrap="square" lIns="0" tIns="0" rIns="0" bIns="0"/>
          <a:lstStyle/>
          <a:p/>
        </p:txBody>
      </p:sp>
      <p:sp>
        <p:nvSpPr>
          <p:cNvPr id="488" name="Shape 488"/>
          <p:cNvSpPr/>
          <p:nvPr/>
        </p:nvSpPr>
        <p:spPr>
          <a:xfrm>
            <a:off x="366337" y="459527"/>
            <a:ext cx="3947795" cy="680720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947795"/>
              <a:gd name="ODFBottom" fmla="val 6807200"/>
              <a:gd name="ODFWidth" fmla="val 3947795"/>
              <a:gd name="ODFHeight" fmla="val 6807200"/>
            </a:gdLst>
            <a:rect l="OXMLTextRectL" t="OXMLTextRectT" r="OXMLTextRectR" b="OXMLTextRectB"/>
            <a:pathLst>
              <a:path w="3947795" h="6807200">
                <a:moveTo>
                  <a:pt x="40767" y="0"/>
                </a:moveTo>
                <a:lnTo>
                  <a:pt x="0" y="0"/>
                </a:lnTo>
                <a:lnTo>
                  <a:pt x="0" y="6392532"/>
                </a:lnTo>
                <a:lnTo>
                  <a:pt x="414375" y="6806920"/>
                </a:lnTo>
                <a:lnTo>
                  <a:pt x="3947680" y="6806920"/>
                </a:lnTo>
                <a:lnTo>
                  <a:pt x="3947680" y="6766153"/>
                </a:lnTo>
                <a:lnTo>
                  <a:pt x="431253" y="6766153"/>
                </a:lnTo>
                <a:lnTo>
                  <a:pt x="40767" y="6375654"/>
                </a:lnTo>
                <a:lnTo>
                  <a:pt x="40767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489" name="Shape 489"/>
          <p:cNvSpPr txBox="1"/>
          <p:nvPr/>
        </p:nvSpPr>
        <p:spPr>
          <a:xfrm>
            <a:off x="323257" y="783634"/>
            <a:ext cx="698232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sz="2800" b="1">
                <a:solidFill>
                  <a:srgbClr val="367CB4"/>
                </a:solidFill>
                <a:latin typeface="Lato-Black"/>
                <a:ea typeface="Lato-Black"/>
                <a:cs typeface="Lato-Black"/>
              </a:rPr>
              <a:t>Признаки местности, на которой </a:t>
            </a:r>
          </a:p>
          <a:p>
            <a:pPr algn="ctr"/>
            <a:r>
              <a:rPr sz="2800" b="1">
                <a:solidFill>
                  <a:srgbClr val="367CB4"/>
                </a:solidFill>
                <a:latin typeface="Lato-Black"/>
                <a:ea typeface="Lato-Black"/>
                <a:cs typeface="Lato-Black"/>
              </a:rPr>
              <a:t>могут находиться боеприпасы</a:t>
            </a:r>
          </a:p>
        </p:txBody>
      </p:sp>
      <p:sp>
        <p:nvSpPr>
          <p:cNvPr id="490" name="Shape 490"/>
          <p:cNvSpPr txBox="1"/>
          <p:nvPr/>
        </p:nvSpPr>
        <p:spPr>
          <a:xfrm>
            <a:off x="919313" y="2278978"/>
            <a:ext cx="7719606" cy="1015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sz="2000"/>
              <a:t>территория обозначена с помощью традиционного знака «СТОП МИНЫ» в виде черепа и скрещенных костей или подручными средствами: палки, камни, лента и т.д.</a:t>
            </a:r>
          </a:p>
        </p:txBody>
      </p:sp>
      <p:pic>
        <p:nvPicPr>
          <p:cNvPr id="492" name="Picture 492"/>
          <p:cNvPicPr/>
          <p:nvPr/>
        </p:nvPicPr>
        <p:blipFill>
          <a:blip r:embed="rId10"/>
          <a:stretch>
            <a:fillRect/>
          </a:stretch>
        </p:blipFill>
        <p:spPr>
          <a:xfrm>
            <a:off x="964564" y="3733128"/>
            <a:ext cx="4425657" cy="2943897"/>
          </a:xfrm>
          <a:prstGeom prst="rect">
            <a:avLst/>
          </a:prstGeom>
        </p:spPr>
      </p:pic>
      <p:pic>
        <p:nvPicPr>
          <p:cNvPr id="494" name="Picture 494"/>
          <p:cNvPicPr/>
          <p:nvPr/>
        </p:nvPicPr>
        <p:blipFill>
          <a:blip r:embed="rId11"/>
          <a:stretch>
            <a:fillRect/>
          </a:stretch>
        </p:blipFill>
        <p:spPr>
          <a:xfrm>
            <a:off x="5620837" y="3733128"/>
            <a:ext cx="4446912" cy="2961262"/>
          </a:xfrm>
          <a:prstGeom prst="rect">
            <a:avLst/>
          </a:prstGeom>
        </p:spPr>
      </p:pic>
      <p:sp>
        <p:nvSpPr>
          <p:cNvPr id="495" name="Shape 495"/>
          <p:cNvSpPr txBox="1"/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lvl1pPr lvl="0"/>
          </a:lstStyle>
          <a:p>
            <a:r>
              <a:t>11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496" name="GroupShape 496"/>
        <p:cNvGrpSpPr/>
        <p:nvPr/>
      </p:nvGrpSpPr>
      <p:grpSpPr>
        <a:xfrm>
          <a:off x="0" y="0"/>
          <a:ext cx="0" cy="0"/>
        </a:xfrm>
      </p:grpSpPr>
      <p:grpSp>
        <p:nvGrpSpPr>
          <p:cNvPr id="497" name="Shape 497"/>
          <p:cNvGrpSpPr/>
          <p:nvPr/>
        </p:nvGrpSpPr>
        <p:grpSpPr>
          <a:xfrm>
            <a:off x="6824115" y="655798"/>
            <a:ext cx="556894" cy="642620"/>
            <a:chExt cx="556894" cy="642620"/>
          </a:xfrm>
        </p:grpSpPr>
        <p:pic>
          <p:nvPicPr>
            <p:cNvPr id="499" name="Picture 49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92039"/>
              <a:ext cx="163917" cy="237374"/>
            </a:xfrm>
            <a:prstGeom prst="rect">
              <a:avLst/>
            </a:prstGeom>
          </p:spPr>
        </p:pic>
        <p:sp>
          <p:nvSpPr>
            <p:cNvPr id="500" name="Shape 500"/>
            <p:cNvSpPr/>
            <p:nvPr/>
          </p:nvSpPr>
          <p:spPr>
            <a:xfrm>
              <a:off x="3" y="65968"/>
              <a:ext cx="164465" cy="28448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18" y="0"/>
                  </a:moveTo>
                  <a:lnTo>
                    <a:pt x="0" y="94640"/>
                  </a:lnTo>
                  <a:lnTo>
                    <a:pt x="0" y="283908"/>
                  </a:lnTo>
                  <a:lnTo>
                    <a:pt x="15331" y="275056"/>
                  </a:lnTo>
                  <a:lnTo>
                    <a:pt x="5118" y="275056"/>
                  </a:lnTo>
                  <a:lnTo>
                    <a:pt x="5118" y="97574"/>
                  </a:lnTo>
                  <a:lnTo>
                    <a:pt x="158800" y="8851"/>
                  </a:lnTo>
                  <a:lnTo>
                    <a:pt x="163918" y="8851"/>
                  </a:lnTo>
                  <a:lnTo>
                    <a:pt x="163918" y="0"/>
                  </a:lnTo>
                  <a:close/>
                </a:path>
                <a:path w="164465" h="284480">
                  <a:moveTo>
                    <a:pt x="163918" y="8851"/>
                  </a:moveTo>
                  <a:lnTo>
                    <a:pt x="158800" y="8851"/>
                  </a:lnTo>
                  <a:lnTo>
                    <a:pt x="158800" y="186308"/>
                  </a:lnTo>
                  <a:lnTo>
                    <a:pt x="5118" y="275056"/>
                  </a:lnTo>
                  <a:lnTo>
                    <a:pt x="15331" y="275056"/>
                  </a:lnTo>
                  <a:lnTo>
                    <a:pt x="163918" y="189268"/>
                  </a:lnTo>
                  <a:lnTo>
                    <a:pt x="163918" y="8851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502" name="Picture 50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4293" y="405618"/>
              <a:ext cx="246315" cy="236842"/>
            </a:xfrm>
            <a:prstGeom prst="rect">
              <a:avLst/>
            </a:prstGeom>
          </p:spPr>
        </p:pic>
        <p:pic>
          <p:nvPicPr>
            <p:cNvPr id="504" name="Picture 50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95781" y="0"/>
              <a:ext cx="360612" cy="350391"/>
            </a:xfrm>
            <a:prstGeom prst="rect">
              <a:avLst/>
            </a:prstGeom>
          </p:spPr>
        </p:pic>
        <p:pic>
          <p:nvPicPr>
            <p:cNvPr id="506" name="Picture 506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98349" y="296473"/>
              <a:ext cx="141223" cy="163066"/>
            </a:xfrm>
            <a:prstGeom prst="rect">
              <a:avLst/>
            </a:prstGeom>
          </p:spPr>
        </p:pic>
        <p:sp>
          <p:nvSpPr>
            <p:cNvPr id="507" name="Shape 507"/>
            <p:cNvSpPr/>
            <p:nvPr/>
          </p:nvSpPr>
          <p:spPr>
            <a:xfrm>
              <a:off x="392488" y="292576"/>
              <a:ext cx="164465" cy="28448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06" y="0"/>
                  </a:moveTo>
                  <a:lnTo>
                    <a:pt x="0" y="94627"/>
                  </a:lnTo>
                  <a:lnTo>
                    <a:pt x="0" y="283921"/>
                  </a:lnTo>
                  <a:lnTo>
                    <a:pt x="15328" y="275069"/>
                  </a:lnTo>
                  <a:lnTo>
                    <a:pt x="5118" y="275069"/>
                  </a:lnTo>
                  <a:lnTo>
                    <a:pt x="5118" y="97574"/>
                  </a:lnTo>
                  <a:lnTo>
                    <a:pt x="158800" y="8839"/>
                  </a:lnTo>
                  <a:lnTo>
                    <a:pt x="163906" y="8839"/>
                  </a:lnTo>
                  <a:lnTo>
                    <a:pt x="163906" y="0"/>
                  </a:lnTo>
                  <a:close/>
                </a:path>
                <a:path w="164465" h="284480">
                  <a:moveTo>
                    <a:pt x="163906" y="8839"/>
                  </a:moveTo>
                  <a:lnTo>
                    <a:pt x="158800" y="8839"/>
                  </a:lnTo>
                  <a:lnTo>
                    <a:pt x="158800" y="186321"/>
                  </a:lnTo>
                  <a:lnTo>
                    <a:pt x="5118" y="275069"/>
                  </a:lnTo>
                  <a:lnTo>
                    <a:pt x="15328" y="275069"/>
                  </a:lnTo>
                  <a:lnTo>
                    <a:pt x="163906" y="189268"/>
                  </a:lnTo>
                  <a:lnTo>
                    <a:pt x="163906" y="8839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509" name="Picture 509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16827" y="182897"/>
              <a:ext cx="141223" cy="163066"/>
            </a:xfrm>
            <a:prstGeom prst="rect">
              <a:avLst/>
            </a:prstGeom>
          </p:spPr>
        </p:pic>
        <p:pic>
          <p:nvPicPr>
            <p:cNvPr id="511" name="Picture 511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82359" y="182897"/>
              <a:ext cx="75690" cy="163066"/>
            </a:xfrm>
            <a:prstGeom prst="rect">
              <a:avLst/>
            </a:prstGeom>
          </p:spPr>
        </p:pic>
        <p:pic>
          <p:nvPicPr>
            <p:cNvPr id="513" name="Picture 513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98349" y="334369"/>
              <a:ext cx="141223" cy="125171"/>
            </a:xfrm>
            <a:prstGeom prst="rect">
              <a:avLst/>
            </a:prstGeom>
          </p:spPr>
        </p:pic>
      </p:grpSp>
      <p:pic>
        <p:nvPicPr>
          <p:cNvPr id="515" name="Picture 515"/>
          <p:cNvPicPr/>
          <p:nvPr/>
        </p:nvPicPr>
        <p:blipFill>
          <a:blip r:embed="rId9"/>
          <a:stretch>
            <a:fillRect/>
          </a:stretch>
        </p:blipFill>
        <p:spPr>
          <a:xfrm>
            <a:off x="7510309" y="715558"/>
            <a:ext cx="1223517" cy="536481"/>
          </a:xfrm>
          <a:prstGeom prst="rect">
            <a:avLst/>
          </a:prstGeom>
        </p:spPr>
      </p:pic>
      <p:sp>
        <p:nvSpPr>
          <p:cNvPr id="516" name="Shape 516"/>
          <p:cNvSpPr/>
          <p:nvPr/>
        </p:nvSpPr>
        <p:spPr>
          <a:xfrm>
            <a:off x="9709326" y="1912150"/>
            <a:ext cx="982980" cy="98298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82979"/>
              <a:gd name="ODFBottom" fmla="val 982980"/>
              <a:gd name="ODFWidth" fmla="val 982979"/>
              <a:gd name="ODFHeight" fmla="val 982980"/>
            </a:gdLst>
            <a:rect l="OXMLTextRectL" t="OXMLTextRectT" r="OXMLTextRectR" b="OXMLTextRectB"/>
            <a:pathLst>
              <a:path w="982978" h="982980">
                <a:moveTo>
                  <a:pt x="0" y="982676"/>
                </a:moveTo>
                <a:lnTo>
                  <a:pt x="982676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517" name="Shape 517"/>
          <p:cNvSpPr/>
          <p:nvPr/>
        </p:nvSpPr>
        <p:spPr>
          <a:xfrm>
            <a:off x="8660884" y="98026"/>
            <a:ext cx="1748789" cy="17487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48790"/>
              <a:gd name="ODFBottom" fmla="val 1748789"/>
              <a:gd name="ODFWidth" fmla="val 1748790"/>
              <a:gd name="ODFHeight" fmla="val 1748789"/>
            </a:gdLst>
            <a:rect l="OXMLTextRectL" t="OXMLTextRectT" r="OXMLTextRectR" b="OXMLTextRectB"/>
            <a:pathLst>
              <a:path w="1748789" h="1748789">
                <a:moveTo>
                  <a:pt x="0" y="1748358"/>
                </a:moveTo>
                <a:lnTo>
                  <a:pt x="174835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518" name="Shape 518"/>
          <p:cNvSpPr/>
          <p:nvPr/>
        </p:nvSpPr>
        <p:spPr>
          <a:xfrm>
            <a:off x="9185104" y="863707"/>
            <a:ext cx="1507490" cy="150749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507490"/>
              <a:gd name="ODFBottom" fmla="val 1507489"/>
              <a:gd name="ODFWidth" fmla="val 1507490"/>
              <a:gd name="ODFHeight" fmla="val 1507489"/>
            </a:gdLst>
            <a:rect l="OXMLTextRectL" t="OXMLTextRectT" r="OXMLTextRectR" b="OXMLTextRectB"/>
            <a:pathLst>
              <a:path w="1507490" h="1507489">
                <a:moveTo>
                  <a:pt x="0" y="1506898"/>
                </a:moveTo>
                <a:lnTo>
                  <a:pt x="150689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519" name="Shape 519"/>
          <p:cNvSpPr/>
          <p:nvPr/>
        </p:nvSpPr>
        <p:spPr>
          <a:xfrm>
            <a:off x="9534585" y="1562670"/>
            <a:ext cx="1157605" cy="115760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157604"/>
              <a:gd name="ODFBottom" fmla="val 1157605"/>
              <a:gd name="ODFWidth" fmla="val 1157604"/>
              <a:gd name="ODFHeight" fmla="val 1157605"/>
            </a:gdLst>
            <a:rect l="OXMLTextRectL" t="OXMLTextRectT" r="OXMLTextRectR" b="OXMLTextRectB"/>
            <a:pathLst>
              <a:path w="1157604" h="1157605">
                <a:moveTo>
                  <a:pt x="0" y="1157416"/>
                </a:moveTo>
                <a:lnTo>
                  <a:pt x="1157416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520" name="Shape 520"/>
          <p:cNvSpPr/>
          <p:nvPr/>
        </p:nvSpPr>
        <p:spPr>
          <a:xfrm>
            <a:off x="8486142" y="0"/>
            <a:ext cx="1671954" cy="1671954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671954"/>
              <a:gd name="ODFBottom" fmla="val 1671955"/>
              <a:gd name="ODFWidth" fmla="val 1671954"/>
              <a:gd name="ODFHeight" fmla="val 1671955"/>
            </a:gdLst>
            <a:rect l="OXMLTextRectL" t="OXMLTextRectT" r="OXMLTextRectR" b="OXMLTextRectB"/>
            <a:pathLst>
              <a:path w="1671954" h="1671955">
                <a:moveTo>
                  <a:pt x="0" y="1671643"/>
                </a:moveTo>
                <a:lnTo>
                  <a:pt x="1671643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521" name="Shape 521"/>
          <p:cNvSpPr/>
          <p:nvPr/>
        </p:nvSpPr>
        <p:spPr>
          <a:xfrm>
            <a:off x="9010364" y="514225"/>
            <a:ext cx="1682113" cy="1682114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682115"/>
              <a:gd name="ODFBottom" fmla="val 1682114"/>
              <a:gd name="ODFWidth" fmla="val 1682115"/>
              <a:gd name="ODFHeight" fmla="val 1682114"/>
            </a:gdLst>
            <a:rect l="OXMLTextRectL" t="OXMLTextRectT" r="OXMLTextRectR" b="OXMLTextRectB"/>
            <a:pathLst>
              <a:path w="1682114" h="1682114">
                <a:moveTo>
                  <a:pt x="0" y="1681639"/>
                </a:moveTo>
                <a:lnTo>
                  <a:pt x="1681639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522" name="Shape 522"/>
          <p:cNvSpPr/>
          <p:nvPr/>
        </p:nvSpPr>
        <p:spPr>
          <a:xfrm>
            <a:off x="9359845" y="1213189"/>
            <a:ext cx="1332230" cy="133223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332229"/>
              <a:gd name="ODFBottom" fmla="val 1332230"/>
              <a:gd name="ODFWidth" fmla="val 1332229"/>
              <a:gd name="ODFHeight" fmla="val 1332230"/>
            </a:gdLst>
            <a:rect l="OXMLTextRectL" t="OXMLTextRectT" r="OXMLTextRectR" b="OXMLTextRectB"/>
            <a:pathLst>
              <a:path w="1332229" h="1332230">
                <a:moveTo>
                  <a:pt x="0" y="1332157"/>
                </a:moveTo>
                <a:lnTo>
                  <a:pt x="1332157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523" name="Shape 523"/>
          <p:cNvSpPr/>
          <p:nvPr/>
        </p:nvSpPr>
        <p:spPr>
          <a:xfrm>
            <a:off x="8835623" y="272766"/>
            <a:ext cx="1748788" cy="17487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48790"/>
              <a:gd name="ODFBottom" fmla="val 1748789"/>
              <a:gd name="ODFWidth" fmla="val 1748790"/>
              <a:gd name="ODFHeight" fmla="val 1748789"/>
            </a:gdLst>
            <a:rect l="OXMLTextRectL" t="OXMLTextRectT" r="OXMLTextRectR" b="OXMLTextRectB"/>
            <a:pathLst>
              <a:path w="1748789" h="1748789">
                <a:moveTo>
                  <a:pt x="0" y="1748358"/>
                </a:moveTo>
                <a:lnTo>
                  <a:pt x="174835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524" name="Shape 524"/>
          <p:cNvSpPr/>
          <p:nvPr/>
        </p:nvSpPr>
        <p:spPr>
          <a:xfrm>
            <a:off x="9176265" y="26919"/>
            <a:ext cx="902968" cy="90296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02970"/>
              <a:gd name="ODFBottom" fmla="val 902969"/>
              <a:gd name="ODFWidth" fmla="val 902970"/>
              <a:gd name="ODFHeight" fmla="val 902969"/>
            </a:gdLst>
            <a:rect l="OXMLTextRectL" t="OXMLTextRectT" r="OXMLTextRectR" b="OXMLTextRectB"/>
            <a:pathLst>
              <a:path w="902969" h="902969">
                <a:moveTo>
                  <a:pt x="451484" y="0"/>
                </a:moveTo>
                <a:lnTo>
                  <a:pt x="0" y="451484"/>
                </a:lnTo>
                <a:lnTo>
                  <a:pt x="451484" y="902969"/>
                </a:lnTo>
                <a:lnTo>
                  <a:pt x="902957" y="451484"/>
                </a:lnTo>
                <a:lnTo>
                  <a:pt x="451484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525" name="Shape 525"/>
          <p:cNvSpPr/>
          <p:nvPr/>
        </p:nvSpPr>
        <p:spPr>
          <a:xfrm>
            <a:off x="9176265" y="26919"/>
            <a:ext cx="902968" cy="90296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02970"/>
              <a:gd name="ODFBottom" fmla="val 902969"/>
              <a:gd name="ODFWidth" fmla="val 902970"/>
              <a:gd name="ODFHeight" fmla="val 902969"/>
            </a:gdLst>
            <a:rect l="OXMLTextRectL" t="OXMLTextRectT" r="OXMLTextRectR" b="OXMLTextRectB"/>
            <a:pathLst>
              <a:path w="902969" h="902969">
                <a:moveTo>
                  <a:pt x="0" y="451484"/>
                </a:moveTo>
                <a:lnTo>
                  <a:pt x="451484" y="902969"/>
                </a:lnTo>
                <a:lnTo>
                  <a:pt x="902957" y="451484"/>
                </a:lnTo>
                <a:lnTo>
                  <a:pt x="451484" y="0"/>
                </a:lnTo>
                <a:lnTo>
                  <a:pt x="0" y="451484"/>
                </a:lnTo>
                <a:close/>
              </a:path>
            </a:pathLst>
          </a:custGeom>
          <a:ln w="25400">
            <a:solidFill>
              <a:srgbClr val="FFFFFF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526" name="Shape 526"/>
          <p:cNvSpPr/>
          <p:nvPr/>
        </p:nvSpPr>
        <p:spPr>
          <a:xfrm>
            <a:off x="0" y="1239998"/>
            <a:ext cx="964564" cy="136461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64565"/>
              <a:gd name="ODFBottom" fmla="val 1364614"/>
              <a:gd name="ODFWidth" fmla="val 964565"/>
              <a:gd name="ODFHeight" fmla="val 1364614"/>
            </a:gdLst>
            <a:rect l="OXMLTextRectL" t="OXMLTextRectT" r="OXMLTextRectR" b="OXMLTextRectB"/>
            <a:pathLst>
              <a:path w="964565" h="1364614">
                <a:moveTo>
                  <a:pt x="281851" y="0"/>
                </a:moveTo>
                <a:lnTo>
                  <a:pt x="0" y="281851"/>
                </a:lnTo>
                <a:lnTo>
                  <a:pt x="0" y="1161440"/>
                </a:lnTo>
                <a:lnTo>
                  <a:pt x="281851" y="1364233"/>
                </a:lnTo>
                <a:lnTo>
                  <a:pt x="963955" y="682129"/>
                </a:lnTo>
                <a:lnTo>
                  <a:pt x="281851" y="0"/>
                </a:lnTo>
                <a:close/>
              </a:path>
            </a:pathLst>
          </a:custGeom>
          <a:solidFill>
            <a:srgbClr val="367CB4"/>
          </a:solidFill>
        </p:spPr>
        <p:txBody>
          <a:bodyPr wrap="square" lIns="0" tIns="0" rIns="0" bIns="0"/>
          <a:lstStyle/>
          <a:p/>
        </p:txBody>
      </p:sp>
      <p:sp>
        <p:nvSpPr>
          <p:cNvPr id="527" name="Shape 527"/>
          <p:cNvSpPr/>
          <p:nvPr/>
        </p:nvSpPr>
        <p:spPr>
          <a:xfrm>
            <a:off x="0" y="1220796"/>
            <a:ext cx="983614" cy="140271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83615"/>
              <a:gd name="ODFBottom" fmla="val 1402714"/>
              <a:gd name="ODFWidth" fmla="val 983615"/>
              <a:gd name="ODFHeight" fmla="val 1402714"/>
            </a:gdLst>
            <a:rect l="OXMLTextRectL" t="OXMLTextRectT" r="OXMLTextRectR" b="OXMLTextRectB"/>
            <a:pathLst>
              <a:path w="983615" h="1402714">
                <a:moveTo>
                  <a:pt x="281863" y="0"/>
                </a:moveTo>
                <a:lnTo>
                  <a:pt x="0" y="281851"/>
                </a:lnTo>
                <a:lnTo>
                  <a:pt x="0" y="320281"/>
                </a:lnTo>
                <a:lnTo>
                  <a:pt x="281863" y="38417"/>
                </a:lnTo>
                <a:lnTo>
                  <a:pt x="944753" y="701332"/>
                </a:lnTo>
                <a:lnTo>
                  <a:pt x="281863" y="1364221"/>
                </a:lnTo>
                <a:lnTo>
                  <a:pt x="0" y="1082357"/>
                </a:lnTo>
                <a:lnTo>
                  <a:pt x="0" y="1120774"/>
                </a:lnTo>
                <a:lnTo>
                  <a:pt x="281863" y="1402638"/>
                </a:lnTo>
                <a:lnTo>
                  <a:pt x="983183" y="701332"/>
                </a:lnTo>
                <a:lnTo>
                  <a:pt x="2818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/>
        </p:txBody>
      </p:sp>
      <p:sp>
        <p:nvSpPr>
          <p:cNvPr id="528" name="Shape 528"/>
          <p:cNvSpPr/>
          <p:nvPr/>
        </p:nvSpPr>
        <p:spPr>
          <a:xfrm>
            <a:off x="0" y="2069762"/>
            <a:ext cx="589915" cy="117982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89915"/>
              <a:gd name="ODFBottom" fmla="val 1179830"/>
              <a:gd name="ODFWidth" fmla="val 589915"/>
              <a:gd name="ODFHeight" fmla="val 1179830"/>
            </a:gdLst>
            <a:rect l="OXMLTextRectL" t="OXMLTextRectT" r="OXMLTextRectR" b="OXMLTextRectB"/>
            <a:pathLst>
              <a:path w="589915" h="1179830">
                <a:moveTo>
                  <a:pt x="0" y="0"/>
                </a:moveTo>
                <a:lnTo>
                  <a:pt x="0" y="1179512"/>
                </a:lnTo>
                <a:lnTo>
                  <a:pt x="589762" y="589762"/>
                </a:lnTo>
                <a:lnTo>
                  <a:pt x="0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529" name="Shape 529"/>
          <p:cNvSpPr/>
          <p:nvPr/>
        </p:nvSpPr>
        <p:spPr>
          <a:xfrm>
            <a:off x="0" y="2050549"/>
            <a:ext cx="609600" cy="121856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609600"/>
              <a:gd name="ODFBottom" fmla="val 1218564"/>
              <a:gd name="ODFWidth" fmla="val 609600"/>
              <a:gd name="ODFHeight" fmla="val 1218564"/>
            </a:gdLst>
            <a:rect l="OXMLTextRectL" t="OXMLTextRectT" r="OXMLTextRectR" b="OXMLTextRectB"/>
            <a:pathLst>
              <a:path w="609600" h="1218564">
                <a:moveTo>
                  <a:pt x="0" y="0"/>
                </a:moveTo>
                <a:lnTo>
                  <a:pt x="0" y="38430"/>
                </a:lnTo>
                <a:lnTo>
                  <a:pt x="570534" y="608977"/>
                </a:lnTo>
                <a:lnTo>
                  <a:pt x="0" y="1179512"/>
                </a:lnTo>
                <a:lnTo>
                  <a:pt x="0" y="1217955"/>
                </a:lnTo>
                <a:lnTo>
                  <a:pt x="608977" y="6089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/>
        </p:txBody>
      </p:sp>
      <p:sp>
        <p:nvSpPr>
          <p:cNvPr id="530" name="Shape 530"/>
          <p:cNvSpPr/>
          <p:nvPr/>
        </p:nvSpPr>
        <p:spPr>
          <a:xfrm>
            <a:off x="250272" y="214944"/>
            <a:ext cx="4421505" cy="716534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421505"/>
              <a:gd name="ODFBottom" fmla="val 7165340"/>
              <a:gd name="ODFWidth" fmla="val 4421505"/>
              <a:gd name="ODFHeight" fmla="val 7165340"/>
            </a:gdLst>
            <a:rect l="OXMLTextRectL" t="OXMLTextRectT" r="OXMLTextRectR" b="OXMLTextRectB"/>
            <a:pathLst>
              <a:path w="4421505" h="7165340">
                <a:moveTo>
                  <a:pt x="54356" y="0"/>
                </a:moveTo>
                <a:lnTo>
                  <a:pt x="0" y="0"/>
                </a:lnTo>
                <a:lnTo>
                  <a:pt x="0" y="6691985"/>
                </a:lnTo>
                <a:lnTo>
                  <a:pt x="473087" y="7165060"/>
                </a:lnTo>
                <a:lnTo>
                  <a:pt x="4421022" y="7165060"/>
                </a:lnTo>
                <a:lnTo>
                  <a:pt x="4421022" y="7110704"/>
                </a:lnTo>
                <a:lnTo>
                  <a:pt x="495592" y="7110704"/>
                </a:lnTo>
                <a:lnTo>
                  <a:pt x="54356" y="6669455"/>
                </a:lnTo>
                <a:lnTo>
                  <a:pt x="54356" y="0"/>
                </a:lnTo>
                <a:close/>
              </a:path>
            </a:pathLst>
          </a:custGeom>
          <a:solidFill>
            <a:srgbClr val="367CB4"/>
          </a:solidFill>
        </p:spPr>
        <p:txBody>
          <a:bodyPr wrap="square" lIns="0" tIns="0" rIns="0" bIns="0"/>
          <a:lstStyle/>
          <a:p/>
        </p:txBody>
      </p:sp>
      <p:sp>
        <p:nvSpPr>
          <p:cNvPr id="531" name="Shape 531"/>
          <p:cNvSpPr/>
          <p:nvPr/>
        </p:nvSpPr>
        <p:spPr>
          <a:xfrm>
            <a:off x="366337" y="459527"/>
            <a:ext cx="3947795" cy="680720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947795"/>
              <a:gd name="ODFBottom" fmla="val 6807200"/>
              <a:gd name="ODFWidth" fmla="val 3947795"/>
              <a:gd name="ODFHeight" fmla="val 6807200"/>
            </a:gdLst>
            <a:rect l="OXMLTextRectL" t="OXMLTextRectT" r="OXMLTextRectR" b="OXMLTextRectB"/>
            <a:pathLst>
              <a:path w="3947795" h="6807200">
                <a:moveTo>
                  <a:pt x="40767" y="0"/>
                </a:moveTo>
                <a:lnTo>
                  <a:pt x="0" y="0"/>
                </a:lnTo>
                <a:lnTo>
                  <a:pt x="0" y="6392532"/>
                </a:lnTo>
                <a:lnTo>
                  <a:pt x="414375" y="6806920"/>
                </a:lnTo>
                <a:lnTo>
                  <a:pt x="3947680" y="6806920"/>
                </a:lnTo>
                <a:lnTo>
                  <a:pt x="3947680" y="6766153"/>
                </a:lnTo>
                <a:lnTo>
                  <a:pt x="431253" y="6766153"/>
                </a:lnTo>
                <a:lnTo>
                  <a:pt x="40767" y="6375654"/>
                </a:lnTo>
                <a:lnTo>
                  <a:pt x="40767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532" name="Shape 532"/>
          <p:cNvSpPr txBox="1"/>
          <p:nvPr/>
        </p:nvSpPr>
        <p:spPr>
          <a:xfrm>
            <a:off x="316506" y="812373"/>
            <a:ext cx="698232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sz="2800" b="1">
                <a:solidFill>
                  <a:srgbClr val="367CB4"/>
                </a:solidFill>
                <a:latin typeface="Lato-Black"/>
                <a:ea typeface="Lato-Black"/>
                <a:cs typeface="Lato-Black"/>
              </a:rPr>
              <a:t>Признаки местности, на которой </a:t>
            </a:r>
          </a:p>
          <a:p>
            <a:pPr algn="ctr"/>
            <a:r>
              <a:rPr sz="2800" b="1">
                <a:solidFill>
                  <a:srgbClr val="367CB4"/>
                </a:solidFill>
                <a:latin typeface="Lato-Black"/>
                <a:ea typeface="Lato-Black"/>
                <a:cs typeface="Lato-Black"/>
              </a:rPr>
              <a:t>могут находиться боеприпасы</a:t>
            </a:r>
          </a:p>
        </p:txBody>
      </p:sp>
      <p:sp>
        <p:nvSpPr>
          <p:cNvPr id="533" name="Shape 533"/>
          <p:cNvSpPr txBox="1"/>
          <p:nvPr/>
        </p:nvSpPr>
        <p:spPr>
          <a:xfrm>
            <a:off x="992453" y="2267017"/>
            <a:ext cx="743348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sz="2000"/>
              <a:t>вощеная упаковка, используемая для хранения мин, или деревянные, пластиковые или металлические контейнеры военного вида</a:t>
            </a:r>
          </a:p>
        </p:txBody>
      </p:sp>
      <p:pic>
        <p:nvPicPr>
          <p:cNvPr id="535" name="Picture 535"/>
          <p:cNvPicPr/>
          <p:nvPr/>
        </p:nvPicPr>
        <p:blipFill>
          <a:blip r:embed="rId10"/>
          <a:stretch>
            <a:fillRect/>
          </a:stretch>
        </p:blipFill>
        <p:spPr>
          <a:xfrm>
            <a:off x="883831" y="3989610"/>
            <a:ext cx="3430301" cy="2298302"/>
          </a:xfrm>
          <a:prstGeom prst="rect">
            <a:avLst/>
          </a:prstGeom>
        </p:spPr>
      </p:pic>
      <p:pic>
        <p:nvPicPr>
          <p:cNvPr id="537" name="Picture 537"/>
          <p:cNvPicPr/>
          <p:nvPr/>
        </p:nvPicPr>
        <p:blipFill>
          <a:blip r:embed="rId11"/>
          <a:stretch>
            <a:fillRect/>
          </a:stretch>
        </p:blipFill>
        <p:spPr>
          <a:xfrm>
            <a:off x="4452811" y="4033496"/>
            <a:ext cx="2371304" cy="1813230"/>
          </a:xfrm>
          <a:prstGeom prst="rect">
            <a:avLst/>
          </a:prstGeom>
        </p:spPr>
      </p:pic>
      <p:sp>
        <p:nvSpPr>
          <p:cNvPr id="538" name="Shape 538"/>
          <p:cNvSpPr txBox="1"/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lvl1pPr lvl="0"/>
          </a:lstStyle>
          <a:p>
            <a:r>
              <a:t>12</a:t>
            </a:r>
          </a:p>
        </p:txBody>
      </p:sp>
      <p:pic>
        <p:nvPicPr>
          <p:cNvPr id="540" name="Picture 540"/>
          <p:cNvPicPr/>
          <p:nvPr/>
        </p:nvPicPr>
        <p:blipFill>
          <a:blip r:embed="rId12"/>
          <a:stretch>
            <a:fillRect/>
          </a:stretch>
        </p:blipFill>
        <p:spPr>
          <a:xfrm>
            <a:off x="7243133" y="4020352"/>
            <a:ext cx="3083929" cy="205595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541" name="GroupShape 541"/>
        <p:cNvGrpSpPr/>
        <p:nvPr/>
      </p:nvGrpSpPr>
      <p:grpSpPr>
        <a:xfrm>
          <a:off x="0" y="0"/>
          <a:ext cx="0" cy="0"/>
        </a:xfrm>
      </p:grpSpPr>
      <p:grpSp>
        <p:nvGrpSpPr>
          <p:cNvPr id="542" name="Shape 542"/>
          <p:cNvGrpSpPr/>
          <p:nvPr/>
        </p:nvGrpSpPr>
        <p:grpSpPr>
          <a:xfrm>
            <a:off x="6824115" y="655798"/>
            <a:ext cx="556894" cy="642620"/>
            <a:chExt cx="556894" cy="642620"/>
          </a:xfrm>
        </p:grpSpPr>
        <p:pic>
          <p:nvPicPr>
            <p:cNvPr id="544" name="Picture 54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92039"/>
              <a:ext cx="163917" cy="237374"/>
            </a:xfrm>
            <a:prstGeom prst="rect">
              <a:avLst/>
            </a:prstGeom>
          </p:spPr>
        </p:pic>
        <p:sp>
          <p:nvSpPr>
            <p:cNvPr id="545" name="Shape 545"/>
            <p:cNvSpPr/>
            <p:nvPr/>
          </p:nvSpPr>
          <p:spPr>
            <a:xfrm>
              <a:off x="3" y="65968"/>
              <a:ext cx="164465" cy="28448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18" y="0"/>
                  </a:moveTo>
                  <a:lnTo>
                    <a:pt x="0" y="94640"/>
                  </a:lnTo>
                  <a:lnTo>
                    <a:pt x="0" y="283908"/>
                  </a:lnTo>
                  <a:lnTo>
                    <a:pt x="15331" y="275056"/>
                  </a:lnTo>
                  <a:lnTo>
                    <a:pt x="5118" y="275056"/>
                  </a:lnTo>
                  <a:lnTo>
                    <a:pt x="5118" y="97574"/>
                  </a:lnTo>
                  <a:lnTo>
                    <a:pt x="158800" y="8851"/>
                  </a:lnTo>
                  <a:lnTo>
                    <a:pt x="163918" y="8851"/>
                  </a:lnTo>
                  <a:lnTo>
                    <a:pt x="163918" y="0"/>
                  </a:lnTo>
                  <a:close/>
                </a:path>
                <a:path w="164465" h="284480">
                  <a:moveTo>
                    <a:pt x="163918" y="8851"/>
                  </a:moveTo>
                  <a:lnTo>
                    <a:pt x="158800" y="8851"/>
                  </a:lnTo>
                  <a:lnTo>
                    <a:pt x="158800" y="186308"/>
                  </a:lnTo>
                  <a:lnTo>
                    <a:pt x="5118" y="275056"/>
                  </a:lnTo>
                  <a:lnTo>
                    <a:pt x="15331" y="275056"/>
                  </a:lnTo>
                  <a:lnTo>
                    <a:pt x="163918" y="189268"/>
                  </a:lnTo>
                  <a:lnTo>
                    <a:pt x="163918" y="8851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547" name="Picture 54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4293" y="405618"/>
              <a:ext cx="246315" cy="236842"/>
            </a:xfrm>
            <a:prstGeom prst="rect">
              <a:avLst/>
            </a:prstGeom>
          </p:spPr>
        </p:pic>
        <p:pic>
          <p:nvPicPr>
            <p:cNvPr id="549" name="Picture 54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95781" y="0"/>
              <a:ext cx="360612" cy="350391"/>
            </a:xfrm>
            <a:prstGeom prst="rect">
              <a:avLst/>
            </a:prstGeom>
          </p:spPr>
        </p:pic>
        <p:pic>
          <p:nvPicPr>
            <p:cNvPr id="551" name="Picture 551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98349" y="296473"/>
              <a:ext cx="141223" cy="163066"/>
            </a:xfrm>
            <a:prstGeom prst="rect">
              <a:avLst/>
            </a:prstGeom>
          </p:spPr>
        </p:pic>
        <p:sp>
          <p:nvSpPr>
            <p:cNvPr id="552" name="Shape 552"/>
            <p:cNvSpPr/>
            <p:nvPr/>
          </p:nvSpPr>
          <p:spPr>
            <a:xfrm>
              <a:off x="392488" y="292576"/>
              <a:ext cx="164465" cy="28448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06" y="0"/>
                  </a:moveTo>
                  <a:lnTo>
                    <a:pt x="0" y="94627"/>
                  </a:lnTo>
                  <a:lnTo>
                    <a:pt x="0" y="283921"/>
                  </a:lnTo>
                  <a:lnTo>
                    <a:pt x="15328" y="275069"/>
                  </a:lnTo>
                  <a:lnTo>
                    <a:pt x="5118" y="275069"/>
                  </a:lnTo>
                  <a:lnTo>
                    <a:pt x="5118" y="97574"/>
                  </a:lnTo>
                  <a:lnTo>
                    <a:pt x="158800" y="8839"/>
                  </a:lnTo>
                  <a:lnTo>
                    <a:pt x="163906" y="8839"/>
                  </a:lnTo>
                  <a:lnTo>
                    <a:pt x="163906" y="0"/>
                  </a:lnTo>
                  <a:close/>
                </a:path>
                <a:path w="164465" h="284480">
                  <a:moveTo>
                    <a:pt x="163906" y="8839"/>
                  </a:moveTo>
                  <a:lnTo>
                    <a:pt x="158800" y="8839"/>
                  </a:lnTo>
                  <a:lnTo>
                    <a:pt x="158800" y="186321"/>
                  </a:lnTo>
                  <a:lnTo>
                    <a:pt x="5118" y="275069"/>
                  </a:lnTo>
                  <a:lnTo>
                    <a:pt x="15328" y="275069"/>
                  </a:lnTo>
                  <a:lnTo>
                    <a:pt x="163906" y="189268"/>
                  </a:lnTo>
                  <a:lnTo>
                    <a:pt x="163906" y="8839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554" name="Picture 554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16827" y="182897"/>
              <a:ext cx="141223" cy="163066"/>
            </a:xfrm>
            <a:prstGeom prst="rect">
              <a:avLst/>
            </a:prstGeom>
          </p:spPr>
        </p:pic>
        <p:pic>
          <p:nvPicPr>
            <p:cNvPr id="556" name="Picture 556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82359" y="182897"/>
              <a:ext cx="75690" cy="163066"/>
            </a:xfrm>
            <a:prstGeom prst="rect">
              <a:avLst/>
            </a:prstGeom>
          </p:spPr>
        </p:pic>
        <p:pic>
          <p:nvPicPr>
            <p:cNvPr id="558" name="Picture 558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98349" y="334369"/>
              <a:ext cx="141223" cy="125171"/>
            </a:xfrm>
            <a:prstGeom prst="rect">
              <a:avLst/>
            </a:prstGeom>
          </p:spPr>
        </p:pic>
      </p:grpSp>
      <p:pic>
        <p:nvPicPr>
          <p:cNvPr id="560" name="Picture 560"/>
          <p:cNvPicPr/>
          <p:nvPr/>
        </p:nvPicPr>
        <p:blipFill>
          <a:blip r:embed="rId9"/>
          <a:stretch>
            <a:fillRect/>
          </a:stretch>
        </p:blipFill>
        <p:spPr>
          <a:xfrm>
            <a:off x="7510309" y="715558"/>
            <a:ext cx="1223517" cy="536481"/>
          </a:xfrm>
          <a:prstGeom prst="rect">
            <a:avLst/>
          </a:prstGeom>
        </p:spPr>
      </p:pic>
      <p:sp>
        <p:nvSpPr>
          <p:cNvPr id="561" name="Shape 561"/>
          <p:cNvSpPr/>
          <p:nvPr/>
        </p:nvSpPr>
        <p:spPr>
          <a:xfrm>
            <a:off x="9709326" y="1912150"/>
            <a:ext cx="982980" cy="98298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82979"/>
              <a:gd name="ODFBottom" fmla="val 982980"/>
              <a:gd name="ODFWidth" fmla="val 982979"/>
              <a:gd name="ODFHeight" fmla="val 982980"/>
            </a:gdLst>
            <a:rect l="OXMLTextRectL" t="OXMLTextRectT" r="OXMLTextRectR" b="OXMLTextRectB"/>
            <a:pathLst>
              <a:path w="982978" h="982980">
                <a:moveTo>
                  <a:pt x="0" y="982676"/>
                </a:moveTo>
                <a:lnTo>
                  <a:pt x="982676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562" name="Shape 562"/>
          <p:cNvSpPr/>
          <p:nvPr/>
        </p:nvSpPr>
        <p:spPr>
          <a:xfrm>
            <a:off x="8660884" y="98026"/>
            <a:ext cx="1748789" cy="17487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48790"/>
              <a:gd name="ODFBottom" fmla="val 1748789"/>
              <a:gd name="ODFWidth" fmla="val 1748790"/>
              <a:gd name="ODFHeight" fmla="val 1748789"/>
            </a:gdLst>
            <a:rect l="OXMLTextRectL" t="OXMLTextRectT" r="OXMLTextRectR" b="OXMLTextRectB"/>
            <a:pathLst>
              <a:path w="1748789" h="1748789">
                <a:moveTo>
                  <a:pt x="0" y="1748358"/>
                </a:moveTo>
                <a:lnTo>
                  <a:pt x="174835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563" name="Shape 563"/>
          <p:cNvSpPr/>
          <p:nvPr/>
        </p:nvSpPr>
        <p:spPr>
          <a:xfrm>
            <a:off x="9185104" y="863707"/>
            <a:ext cx="1507490" cy="150749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507490"/>
              <a:gd name="ODFBottom" fmla="val 1507489"/>
              <a:gd name="ODFWidth" fmla="val 1507490"/>
              <a:gd name="ODFHeight" fmla="val 1507489"/>
            </a:gdLst>
            <a:rect l="OXMLTextRectL" t="OXMLTextRectT" r="OXMLTextRectR" b="OXMLTextRectB"/>
            <a:pathLst>
              <a:path w="1507490" h="1507489">
                <a:moveTo>
                  <a:pt x="0" y="1506898"/>
                </a:moveTo>
                <a:lnTo>
                  <a:pt x="150689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564" name="Shape 564"/>
          <p:cNvSpPr/>
          <p:nvPr/>
        </p:nvSpPr>
        <p:spPr>
          <a:xfrm>
            <a:off x="9534585" y="1562670"/>
            <a:ext cx="1157605" cy="115760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157604"/>
              <a:gd name="ODFBottom" fmla="val 1157605"/>
              <a:gd name="ODFWidth" fmla="val 1157604"/>
              <a:gd name="ODFHeight" fmla="val 1157605"/>
            </a:gdLst>
            <a:rect l="OXMLTextRectL" t="OXMLTextRectT" r="OXMLTextRectR" b="OXMLTextRectB"/>
            <a:pathLst>
              <a:path w="1157604" h="1157605">
                <a:moveTo>
                  <a:pt x="0" y="1157416"/>
                </a:moveTo>
                <a:lnTo>
                  <a:pt x="1157416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565" name="Shape 565"/>
          <p:cNvSpPr/>
          <p:nvPr/>
        </p:nvSpPr>
        <p:spPr>
          <a:xfrm>
            <a:off x="8486142" y="0"/>
            <a:ext cx="1671954" cy="1671954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671954"/>
              <a:gd name="ODFBottom" fmla="val 1671955"/>
              <a:gd name="ODFWidth" fmla="val 1671954"/>
              <a:gd name="ODFHeight" fmla="val 1671955"/>
            </a:gdLst>
            <a:rect l="OXMLTextRectL" t="OXMLTextRectT" r="OXMLTextRectR" b="OXMLTextRectB"/>
            <a:pathLst>
              <a:path w="1671954" h="1671955">
                <a:moveTo>
                  <a:pt x="0" y="1671643"/>
                </a:moveTo>
                <a:lnTo>
                  <a:pt x="1671643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566" name="Shape 566"/>
          <p:cNvSpPr/>
          <p:nvPr/>
        </p:nvSpPr>
        <p:spPr>
          <a:xfrm>
            <a:off x="9010364" y="514225"/>
            <a:ext cx="1682113" cy="1682114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682115"/>
              <a:gd name="ODFBottom" fmla="val 1682114"/>
              <a:gd name="ODFWidth" fmla="val 1682115"/>
              <a:gd name="ODFHeight" fmla="val 1682114"/>
            </a:gdLst>
            <a:rect l="OXMLTextRectL" t="OXMLTextRectT" r="OXMLTextRectR" b="OXMLTextRectB"/>
            <a:pathLst>
              <a:path w="1682114" h="1682114">
                <a:moveTo>
                  <a:pt x="0" y="1681639"/>
                </a:moveTo>
                <a:lnTo>
                  <a:pt x="1681639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567" name="Shape 567"/>
          <p:cNvSpPr/>
          <p:nvPr/>
        </p:nvSpPr>
        <p:spPr>
          <a:xfrm>
            <a:off x="9359845" y="1213189"/>
            <a:ext cx="1332230" cy="133223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332229"/>
              <a:gd name="ODFBottom" fmla="val 1332230"/>
              <a:gd name="ODFWidth" fmla="val 1332229"/>
              <a:gd name="ODFHeight" fmla="val 1332230"/>
            </a:gdLst>
            <a:rect l="OXMLTextRectL" t="OXMLTextRectT" r="OXMLTextRectR" b="OXMLTextRectB"/>
            <a:pathLst>
              <a:path w="1332229" h="1332230">
                <a:moveTo>
                  <a:pt x="0" y="1332157"/>
                </a:moveTo>
                <a:lnTo>
                  <a:pt x="1332157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568" name="Shape 568"/>
          <p:cNvSpPr/>
          <p:nvPr/>
        </p:nvSpPr>
        <p:spPr>
          <a:xfrm>
            <a:off x="8835623" y="272766"/>
            <a:ext cx="1748788" cy="17487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48790"/>
              <a:gd name="ODFBottom" fmla="val 1748789"/>
              <a:gd name="ODFWidth" fmla="val 1748790"/>
              <a:gd name="ODFHeight" fmla="val 1748789"/>
            </a:gdLst>
            <a:rect l="OXMLTextRectL" t="OXMLTextRectT" r="OXMLTextRectR" b="OXMLTextRectB"/>
            <a:pathLst>
              <a:path w="1748789" h="1748789">
                <a:moveTo>
                  <a:pt x="0" y="1748358"/>
                </a:moveTo>
                <a:lnTo>
                  <a:pt x="174835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569" name="Shape 569"/>
          <p:cNvSpPr/>
          <p:nvPr/>
        </p:nvSpPr>
        <p:spPr>
          <a:xfrm>
            <a:off x="9176265" y="26919"/>
            <a:ext cx="902968" cy="90296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02970"/>
              <a:gd name="ODFBottom" fmla="val 902969"/>
              <a:gd name="ODFWidth" fmla="val 902970"/>
              <a:gd name="ODFHeight" fmla="val 902969"/>
            </a:gdLst>
            <a:rect l="OXMLTextRectL" t="OXMLTextRectT" r="OXMLTextRectR" b="OXMLTextRectB"/>
            <a:pathLst>
              <a:path w="902969" h="902969">
                <a:moveTo>
                  <a:pt x="451484" y="0"/>
                </a:moveTo>
                <a:lnTo>
                  <a:pt x="0" y="451484"/>
                </a:lnTo>
                <a:lnTo>
                  <a:pt x="451484" y="902969"/>
                </a:lnTo>
                <a:lnTo>
                  <a:pt x="902957" y="451484"/>
                </a:lnTo>
                <a:lnTo>
                  <a:pt x="451484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570" name="Shape 570"/>
          <p:cNvSpPr/>
          <p:nvPr/>
        </p:nvSpPr>
        <p:spPr>
          <a:xfrm>
            <a:off x="9176265" y="26919"/>
            <a:ext cx="902968" cy="90296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02970"/>
              <a:gd name="ODFBottom" fmla="val 902969"/>
              <a:gd name="ODFWidth" fmla="val 902970"/>
              <a:gd name="ODFHeight" fmla="val 902969"/>
            </a:gdLst>
            <a:rect l="OXMLTextRectL" t="OXMLTextRectT" r="OXMLTextRectR" b="OXMLTextRectB"/>
            <a:pathLst>
              <a:path w="902969" h="902969">
                <a:moveTo>
                  <a:pt x="0" y="451484"/>
                </a:moveTo>
                <a:lnTo>
                  <a:pt x="451484" y="902969"/>
                </a:lnTo>
                <a:lnTo>
                  <a:pt x="902957" y="451484"/>
                </a:lnTo>
                <a:lnTo>
                  <a:pt x="451484" y="0"/>
                </a:lnTo>
                <a:lnTo>
                  <a:pt x="0" y="451484"/>
                </a:lnTo>
                <a:close/>
              </a:path>
            </a:pathLst>
          </a:custGeom>
          <a:ln w="25400">
            <a:solidFill>
              <a:srgbClr val="FFFFFF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571" name="Shape 571"/>
          <p:cNvSpPr/>
          <p:nvPr/>
        </p:nvSpPr>
        <p:spPr>
          <a:xfrm>
            <a:off x="0" y="1239998"/>
            <a:ext cx="964564" cy="136461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64565"/>
              <a:gd name="ODFBottom" fmla="val 1364614"/>
              <a:gd name="ODFWidth" fmla="val 964565"/>
              <a:gd name="ODFHeight" fmla="val 1364614"/>
            </a:gdLst>
            <a:rect l="OXMLTextRectL" t="OXMLTextRectT" r="OXMLTextRectR" b="OXMLTextRectB"/>
            <a:pathLst>
              <a:path w="964565" h="1364614">
                <a:moveTo>
                  <a:pt x="281851" y="0"/>
                </a:moveTo>
                <a:lnTo>
                  <a:pt x="0" y="281851"/>
                </a:lnTo>
                <a:lnTo>
                  <a:pt x="0" y="1161440"/>
                </a:lnTo>
                <a:lnTo>
                  <a:pt x="281851" y="1364233"/>
                </a:lnTo>
                <a:lnTo>
                  <a:pt x="963955" y="682129"/>
                </a:lnTo>
                <a:lnTo>
                  <a:pt x="281851" y="0"/>
                </a:lnTo>
                <a:close/>
              </a:path>
            </a:pathLst>
          </a:custGeom>
          <a:solidFill>
            <a:srgbClr val="367CB4"/>
          </a:solidFill>
        </p:spPr>
        <p:txBody>
          <a:bodyPr wrap="square" lIns="0" tIns="0" rIns="0" bIns="0"/>
          <a:lstStyle/>
          <a:p/>
        </p:txBody>
      </p:sp>
      <p:sp>
        <p:nvSpPr>
          <p:cNvPr id="572" name="Shape 572"/>
          <p:cNvSpPr/>
          <p:nvPr/>
        </p:nvSpPr>
        <p:spPr>
          <a:xfrm>
            <a:off x="0" y="1220796"/>
            <a:ext cx="983614" cy="140271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83615"/>
              <a:gd name="ODFBottom" fmla="val 1402714"/>
              <a:gd name="ODFWidth" fmla="val 983615"/>
              <a:gd name="ODFHeight" fmla="val 1402714"/>
            </a:gdLst>
            <a:rect l="OXMLTextRectL" t="OXMLTextRectT" r="OXMLTextRectR" b="OXMLTextRectB"/>
            <a:pathLst>
              <a:path w="983615" h="1402714">
                <a:moveTo>
                  <a:pt x="281863" y="0"/>
                </a:moveTo>
                <a:lnTo>
                  <a:pt x="0" y="281851"/>
                </a:lnTo>
                <a:lnTo>
                  <a:pt x="0" y="320281"/>
                </a:lnTo>
                <a:lnTo>
                  <a:pt x="281863" y="38417"/>
                </a:lnTo>
                <a:lnTo>
                  <a:pt x="944753" y="701332"/>
                </a:lnTo>
                <a:lnTo>
                  <a:pt x="281863" y="1364221"/>
                </a:lnTo>
                <a:lnTo>
                  <a:pt x="0" y="1082357"/>
                </a:lnTo>
                <a:lnTo>
                  <a:pt x="0" y="1120774"/>
                </a:lnTo>
                <a:lnTo>
                  <a:pt x="281863" y="1402638"/>
                </a:lnTo>
                <a:lnTo>
                  <a:pt x="983183" y="701332"/>
                </a:lnTo>
                <a:lnTo>
                  <a:pt x="2818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/>
        </p:txBody>
      </p:sp>
      <p:sp>
        <p:nvSpPr>
          <p:cNvPr id="573" name="Shape 573"/>
          <p:cNvSpPr/>
          <p:nvPr/>
        </p:nvSpPr>
        <p:spPr>
          <a:xfrm>
            <a:off x="0" y="2069762"/>
            <a:ext cx="589915" cy="117982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89915"/>
              <a:gd name="ODFBottom" fmla="val 1179830"/>
              <a:gd name="ODFWidth" fmla="val 589915"/>
              <a:gd name="ODFHeight" fmla="val 1179830"/>
            </a:gdLst>
            <a:rect l="OXMLTextRectL" t="OXMLTextRectT" r="OXMLTextRectR" b="OXMLTextRectB"/>
            <a:pathLst>
              <a:path w="589915" h="1179830">
                <a:moveTo>
                  <a:pt x="0" y="0"/>
                </a:moveTo>
                <a:lnTo>
                  <a:pt x="0" y="1179512"/>
                </a:lnTo>
                <a:lnTo>
                  <a:pt x="589762" y="589762"/>
                </a:lnTo>
                <a:lnTo>
                  <a:pt x="0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574" name="Shape 574"/>
          <p:cNvSpPr/>
          <p:nvPr/>
        </p:nvSpPr>
        <p:spPr>
          <a:xfrm>
            <a:off x="0" y="2050549"/>
            <a:ext cx="609600" cy="121856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609600"/>
              <a:gd name="ODFBottom" fmla="val 1218564"/>
              <a:gd name="ODFWidth" fmla="val 609600"/>
              <a:gd name="ODFHeight" fmla="val 1218564"/>
            </a:gdLst>
            <a:rect l="OXMLTextRectL" t="OXMLTextRectT" r="OXMLTextRectR" b="OXMLTextRectB"/>
            <a:pathLst>
              <a:path w="609600" h="1218564">
                <a:moveTo>
                  <a:pt x="0" y="0"/>
                </a:moveTo>
                <a:lnTo>
                  <a:pt x="0" y="38430"/>
                </a:lnTo>
                <a:lnTo>
                  <a:pt x="570534" y="608977"/>
                </a:lnTo>
                <a:lnTo>
                  <a:pt x="0" y="1179512"/>
                </a:lnTo>
                <a:lnTo>
                  <a:pt x="0" y="1217955"/>
                </a:lnTo>
                <a:lnTo>
                  <a:pt x="608977" y="6089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/>
        </p:txBody>
      </p:sp>
      <p:sp>
        <p:nvSpPr>
          <p:cNvPr id="575" name="Shape 575"/>
          <p:cNvSpPr/>
          <p:nvPr/>
        </p:nvSpPr>
        <p:spPr>
          <a:xfrm>
            <a:off x="250272" y="214944"/>
            <a:ext cx="4421505" cy="716534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421505"/>
              <a:gd name="ODFBottom" fmla="val 7165340"/>
              <a:gd name="ODFWidth" fmla="val 4421505"/>
              <a:gd name="ODFHeight" fmla="val 7165340"/>
            </a:gdLst>
            <a:rect l="OXMLTextRectL" t="OXMLTextRectT" r="OXMLTextRectR" b="OXMLTextRectB"/>
            <a:pathLst>
              <a:path w="4421505" h="7165340">
                <a:moveTo>
                  <a:pt x="54356" y="0"/>
                </a:moveTo>
                <a:lnTo>
                  <a:pt x="0" y="0"/>
                </a:lnTo>
                <a:lnTo>
                  <a:pt x="0" y="6691985"/>
                </a:lnTo>
                <a:lnTo>
                  <a:pt x="473087" y="7165060"/>
                </a:lnTo>
                <a:lnTo>
                  <a:pt x="4421022" y="7165060"/>
                </a:lnTo>
                <a:lnTo>
                  <a:pt x="4421022" y="7110704"/>
                </a:lnTo>
                <a:lnTo>
                  <a:pt x="495592" y="7110704"/>
                </a:lnTo>
                <a:lnTo>
                  <a:pt x="54356" y="6669455"/>
                </a:lnTo>
                <a:lnTo>
                  <a:pt x="54356" y="0"/>
                </a:lnTo>
                <a:close/>
              </a:path>
            </a:pathLst>
          </a:custGeom>
          <a:solidFill>
            <a:srgbClr val="367CB4"/>
          </a:solidFill>
        </p:spPr>
        <p:txBody>
          <a:bodyPr wrap="square" lIns="0" tIns="0" rIns="0" bIns="0"/>
          <a:lstStyle/>
          <a:p/>
        </p:txBody>
      </p:sp>
      <p:sp>
        <p:nvSpPr>
          <p:cNvPr id="576" name="Shape 576"/>
          <p:cNvSpPr/>
          <p:nvPr/>
        </p:nvSpPr>
        <p:spPr>
          <a:xfrm>
            <a:off x="366337" y="459527"/>
            <a:ext cx="3947795" cy="680720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947795"/>
              <a:gd name="ODFBottom" fmla="val 6807200"/>
              <a:gd name="ODFWidth" fmla="val 3947795"/>
              <a:gd name="ODFHeight" fmla="val 6807200"/>
            </a:gdLst>
            <a:rect l="OXMLTextRectL" t="OXMLTextRectT" r="OXMLTextRectR" b="OXMLTextRectB"/>
            <a:pathLst>
              <a:path w="3947795" h="6807200">
                <a:moveTo>
                  <a:pt x="40767" y="0"/>
                </a:moveTo>
                <a:lnTo>
                  <a:pt x="0" y="0"/>
                </a:lnTo>
                <a:lnTo>
                  <a:pt x="0" y="6392532"/>
                </a:lnTo>
                <a:lnTo>
                  <a:pt x="414375" y="6806920"/>
                </a:lnTo>
                <a:lnTo>
                  <a:pt x="3947680" y="6806920"/>
                </a:lnTo>
                <a:lnTo>
                  <a:pt x="3947680" y="6766153"/>
                </a:lnTo>
                <a:lnTo>
                  <a:pt x="431253" y="6766153"/>
                </a:lnTo>
                <a:lnTo>
                  <a:pt x="40767" y="6375654"/>
                </a:lnTo>
                <a:lnTo>
                  <a:pt x="40767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577" name="Shape 577"/>
          <p:cNvSpPr txBox="1"/>
          <p:nvPr/>
        </p:nvSpPr>
        <p:spPr>
          <a:xfrm>
            <a:off x="270289" y="830993"/>
            <a:ext cx="698232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sz="2800" b="1">
                <a:solidFill>
                  <a:srgbClr val="367CB4"/>
                </a:solidFill>
                <a:latin typeface="Lato-Black"/>
                <a:ea typeface="Lato-Black"/>
                <a:cs typeface="Lato-Black"/>
              </a:rPr>
              <a:t> Признаки местности, на которой </a:t>
            </a:r>
          </a:p>
          <a:p>
            <a:pPr algn="ctr"/>
            <a:r>
              <a:rPr sz="2800" b="1">
                <a:solidFill>
                  <a:srgbClr val="367CB4"/>
                </a:solidFill>
                <a:latin typeface="Lato-Black"/>
                <a:ea typeface="Lato-Black"/>
                <a:cs typeface="Lato-Black"/>
              </a:rPr>
              <a:t>  могут находиться боеприпасы</a:t>
            </a:r>
          </a:p>
        </p:txBody>
      </p:sp>
      <p:sp>
        <p:nvSpPr>
          <p:cNvPr id="578" name="Shape 578"/>
          <p:cNvSpPr txBox="1"/>
          <p:nvPr/>
        </p:nvSpPr>
        <p:spPr>
          <a:xfrm>
            <a:off x="1000752" y="2245880"/>
            <a:ext cx="7303014" cy="1015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sz="2000"/>
              <a:t>брошенные транспортные средства, оборудование, а также осколки снарядов или куски металла, которые выглядят как результат взрыва</a:t>
            </a:r>
          </a:p>
        </p:txBody>
      </p:sp>
      <p:pic>
        <p:nvPicPr>
          <p:cNvPr id="580" name="Picture 580"/>
          <p:cNvPicPr/>
          <p:nvPr/>
        </p:nvPicPr>
        <p:blipFill>
          <a:blip r:embed="rId10"/>
          <a:stretch>
            <a:fillRect/>
          </a:stretch>
        </p:blipFill>
        <p:spPr>
          <a:xfrm>
            <a:off x="5631794" y="3822332"/>
            <a:ext cx="4535407" cy="2551167"/>
          </a:xfrm>
          <a:prstGeom prst="rect">
            <a:avLst/>
          </a:prstGeom>
        </p:spPr>
      </p:pic>
      <p:pic>
        <p:nvPicPr>
          <p:cNvPr id="582" name="Picture 582"/>
          <p:cNvPicPr/>
          <p:nvPr/>
        </p:nvPicPr>
        <p:blipFill>
          <a:blip r:embed="rId11"/>
          <a:stretch>
            <a:fillRect/>
          </a:stretch>
        </p:blipFill>
        <p:spPr>
          <a:xfrm>
            <a:off x="958005" y="3813788"/>
            <a:ext cx="4547526" cy="2551166"/>
          </a:xfrm>
          <a:prstGeom prst="rect">
            <a:avLst/>
          </a:prstGeom>
        </p:spPr>
      </p:pic>
      <p:sp>
        <p:nvSpPr>
          <p:cNvPr id="583" name="Shape 583"/>
          <p:cNvSpPr txBox="1"/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lvl1pPr lvl="0"/>
          </a:lstStyle>
          <a:p>
            <a:r>
              <a:t>13</a:t>
            </a: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584" name="GroupShape 584"/>
        <p:cNvGrpSpPr/>
        <p:nvPr/>
      </p:nvGrpSpPr>
      <p:grpSpPr>
        <a:xfrm>
          <a:off x="0" y="0"/>
          <a:ext cx="0" cy="0"/>
        </a:xfrm>
      </p:grpSpPr>
      <p:grpSp>
        <p:nvGrpSpPr>
          <p:cNvPr id="585" name="Shape 585"/>
          <p:cNvGrpSpPr/>
          <p:nvPr/>
        </p:nvGrpSpPr>
        <p:grpSpPr>
          <a:xfrm>
            <a:off x="6824115" y="655798"/>
            <a:ext cx="556894" cy="642620"/>
            <a:chExt cx="556894" cy="642620"/>
          </a:xfrm>
        </p:grpSpPr>
        <p:pic>
          <p:nvPicPr>
            <p:cNvPr id="587" name="Picture 58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92039"/>
              <a:ext cx="163917" cy="237374"/>
            </a:xfrm>
            <a:prstGeom prst="rect">
              <a:avLst/>
            </a:prstGeom>
          </p:spPr>
        </p:pic>
        <p:sp>
          <p:nvSpPr>
            <p:cNvPr id="588" name="Shape 588"/>
            <p:cNvSpPr/>
            <p:nvPr/>
          </p:nvSpPr>
          <p:spPr>
            <a:xfrm>
              <a:off x="3" y="65968"/>
              <a:ext cx="164465" cy="28448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18" y="0"/>
                  </a:moveTo>
                  <a:lnTo>
                    <a:pt x="0" y="94640"/>
                  </a:lnTo>
                  <a:lnTo>
                    <a:pt x="0" y="283908"/>
                  </a:lnTo>
                  <a:lnTo>
                    <a:pt x="15331" y="275056"/>
                  </a:lnTo>
                  <a:lnTo>
                    <a:pt x="5118" y="275056"/>
                  </a:lnTo>
                  <a:lnTo>
                    <a:pt x="5118" y="97574"/>
                  </a:lnTo>
                  <a:lnTo>
                    <a:pt x="158800" y="8851"/>
                  </a:lnTo>
                  <a:lnTo>
                    <a:pt x="163918" y="8851"/>
                  </a:lnTo>
                  <a:lnTo>
                    <a:pt x="163918" y="0"/>
                  </a:lnTo>
                  <a:close/>
                </a:path>
                <a:path w="164465" h="284480">
                  <a:moveTo>
                    <a:pt x="163918" y="8851"/>
                  </a:moveTo>
                  <a:lnTo>
                    <a:pt x="158800" y="8851"/>
                  </a:lnTo>
                  <a:lnTo>
                    <a:pt x="158800" y="186308"/>
                  </a:lnTo>
                  <a:lnTo>
                    <a:pt x="5118" y="275056"/>
                  </a:lnTo>
                  <a:lnTo>
                    <a:pt x="15331" y="275056"/>
                  </a:lnTo>
                  <a:lnTo>
                    <a:pt x="163918" y="189268"/>
                  </a:lnTo>
                  <a:lnTo>
                    <a:pt x="163918" y="8851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590" name="Picture 59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4293" y="405618"/>
              <a:ext cx="246315" cy="236842"/>
            </a:xfrm>
            <a:prstGeom prst="rect">
              <a:avLst/>
            </a:prstGeom>
          </p:spPr>
        </p:pic>
        <p:pic>
          <p:nvPicPr>
            <p:cNvPr id="592" name="Picture 592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95781" y="0"/>
              <a:ext cx="360612" cy="350391"/>
            </a:xfrm>
            <a:prstGeom prst="rect">
              <a:avLst/>
            </a:prstGeom>
          </p:spPr>
        </p:pic>
        <p:pic>
          <p:nvPicPr>
            <p:cNvPr id="594" name="Picture 594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98349" y="296473"/>
              <a:ext cx="141223" cy="163066"/>
            </a:xfrm>
            <a:prstGeom prst="rect">
              <a:avLst/>
            </a:prstGeom>
          </p:spPr>
        </p:pic>
        <p:sp>
          <p:nvSpPr>
            <p:cNvPr id="595" name="Shape 595"/>
            <p:cNvSpPr/>
            <p:nvPr/>
          </p:nvSpPr>
          <p:spPr>
            <a:xfrm>
              <a:off x="392488" y="292576"/>
              <a:ext cx="164465" cy="28448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06" y="0"/>
                  </a:moveTo>
                  <a:lnTo>
                    <a:pt x="0" y="94627"/>
                  </a:lnTo>
                  <a:lnTo>
                    <a:pt x="0" y="283921"/>
                  </a:lnTo>
                  <a:lnTo>
                    <a:pt x="15328" y="275069"/>
                  </a:lnTo>
                  <a:lnTo>
                    <a:pt x="5118" y="275069"/>
                  </a:lnTo>
                  <a:lnTo>
                    <a:pt x="5118" y="97574"/>
                  </a:lnTo>
                  <a:lnTo>
                    <a:pt x="158800" y="8839"/>
                  </a:lnTo>
                  <a:lnTo>
                    <a:pt x="163906" y="8839"/>
                  </a:lnTo>
                  <a:lnTo>
                    <a:pt x="163906" y="0"/>
                  </a:lnTo>
                  <a:close/>
                </a:path>
                <a:path w="164465" h="284480">
                  <a:moveTo>
                    <a:pt x="163906" y="8839"/>
                  </a:moveTo>
                  <a:lnTo>
                    <a:pt x="158800" y="8839"/>
                  </a:lnTo>
                  <a:lnTo>
                    <a:pt x="158800" y="186321"/>
                  </a:lnTo>
                  <a:lnTo>
                    <a:pt x="5118" y="275069"/>
                  </a:lnTo>
                  <a:lnTo>
                    <a:pt x="15328" y="275069"/>
                  </a:lnTo>
                  <a:lnTo>
                    <a:pt x="163906" y="189268"/>
                  </a:lnTo>
                  <a:lnTo>
                    <a:pt x="163906" y="8839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597" name="Picture 597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16827" y="182897"/>
              <a:ext cx="141223" cy="163066"/>
            </a:xfrm>
            <a:prstGeom prst="rect">
              <a:avLst/>
            </a:prstGeom>
          </p:spPr>
        </p:pic>
        <p:pic>
          <p:nvPicPr>
            <p:cNvPr id="599" name="Picture 599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82359" y="182897"/>
              <a:ext cx="75690" cy="163066"/>
            </a:xfrm>
            <a:prstGeom prst="rect">
              <a:avLst/>
            </a:prstGeom>
          </p:spPr>
        </p:pic>
        <p:pic>
          <p:nvPicPr>
            <p:cNvPr id="601" name="Picture 601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98349" y="334369"/>
              <a:ext cx="141223" cy="125171"/>
            </a:xfrm>
            <a:prstGeom prst="rect">
              <a:avLst/>
            </a:prstGeom>
          </p:spPr>
        </p:pic>
      </p:grpSp>
      <p:pic>
        <p:nvPicPr>
          <p:cNvPr id="603" name="Picture 603"/>
          <p:cNvPicPr/>
          <p:nvPr/>
        </p:nvPicPr>
        <p:blipFill>
          <a:blip r:embed="rId9"/>
          <a:stretch>
            <a:fillRect/>
          </a:stretch>
        </p:blipFill>
        <p:spPr>
          <a:xfrm>
            <a:off x="7510309" y="715558"/>
            <a:ext cx="1223517" cy="536481"/>
          </a:xfrm>
          <a:prstGeom prst="rect">
            <a:avLst/>
          </a:prstGeom>
        </p:spPr>
      </p:pic>
      <p:sp>
        <p:nvSpPr>
          <p:cNvPr id="604" name="Shape 604"/>
          <p:cNvSpPr/>
          <p:nvPr/>
        </p:nvSpPr>
        <p:spPr>
          <a:xfrm>
            <a:off x="9709326" y="1912150"/>
            <a:ext cx="982980" cy="98298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82979"/>
              <a:gd name="ODFBottom" fmla="val 982980"/>
              <a:gd name="ODFWidth" fmla="val 982979"/>
              <a:gd name="ODFHeight" fmla="val 982980"/>
            </a:gdLst>
            <a:rect l="OXMLTextRectL" t="OXMLTextRectT" r="OXMLTextRectR" b="OXMLTextRectB"/>
            <a:pathLst>
              <a:path w="982978" h="982980">
                <a:moveTo>
                  <a:pt x="0" y="982676"/>
                </a:moveTo>
                <a:lnTo>
                  <a:pt x="982676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605" name="Shape 605"/>
          <p:cNvSpPr/>
          <p:nvPr/>
        </p:nvSpPr>
        <p:spPr>
          <a:xfrm>
            <a:off x="8660884" y="98026"/>
            <a:ext cx="1748789" cy="17487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48790"/>
              <a:gd name="ODFBottom" fmla="val 1748789"/>
              <a:gd name="ODFWidth" fmla="val 1748790"/>
              <a:gd name="ODFHeight" fmla="val 1748789"/>
            </a:gdLst>
            <a:rect l="OXMLTextRectL" t="OXMLTextRectT" r="OXMLTextRectR" b="OXMLTextRectB"/>
            <a:pathLst>
              <a:path w="1748789" h="1748789">
                <a:moveTo>
                  <a:pt x="0" y="1748358"/>
                </a:moveTo>
                <a:lnTo>
                  <a:pt x="174835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606" name="Shape 606"/>
          <p:cNvSpPr/>
          <p:nvPr/>
        </p:nvSpPr>
        <p:spPr>
          <a:xfrm>
            <a:off x="9185104" y="863707"/>
            <a:ext cx="1507490" cy="150749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507490"/>
              <a:gd name="ODFBottom" fmla="val 1507489"/>
              <a:gd name="ODFWidth" fmla="val 1507490"/>
              <a:gd name="ODFHeight" fmla="val 1507489"/>
            </a:gdLst>
            <a:rect l="OXMLTextRectL" t="OXMLTextRectT" r="OXMLTextRectR" b="OXMLTextRectB"/>
            <a:pathLst>
              <a:path w="1507490" h="1507489">
                <a:moveTo>
                  <a:pt x="0" y="1506898"/>
                </a:moveTo>
                <a:lnTo>
                  <a:pt x="150689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607" name="Shape 607"/>
          <p:cNvSpPr/>
          <p:nvPr/>
        </p:nvSpPr>
        <p:spPr>
          <a:xfrm>
            <a:off x="9534585" y="1562670"/>
            <a:ext cx="1157605" cy="115760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157604"/>
              <a:gd name="ODFBottom" fmla="val 1157605"/>
              <a:gd name="ODFWidth" fmla="val 1157604"/>
              <a:gd name="ODFHeight" fmla="val 1157605"/>
            </a:gdLst>
            <a:rect l="OXMLTextRectL" t="OXMLTextRectT" r="OXMLTextRectR" b="OXMLTextRectB"/>
            <a:pathLst>
              <a:path w="1157604" h="1157605">
                <a:moveTo>
                  <a:pt x="0" y="1157416"/>
                </a:moveTo>
                <a:lnTo>
                  <a:pt x="1157416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608" name="Shape 608"/>
          <p:cNvSpPr/>
          <p:nvPr/>
        </p:nvSpPr>
        <p:spPr>
          <a:xfrm>
            <a:off x="8486142" y="0"/>
            <a:ext cx="1671954" cy="1671954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671954"/>
              <a:gd name="ODFBottom" fmla="val 1671955"/>
              <a:gd name="ODFWidth" fmla="val 1671954"/>
              <a:gd name="ODFHeight" fmla="val 1671955"/>
            </a:gdLst>
            <a:rect l="OXMLTextRectL" t="OXMLTextRectT" r="OXMLTextRectR" b="OXMLTextRectB"/>
            <a:pathLst>
              <a:path w="1671954" h="1671955">
                <a:moveTo>
                  <a:pt x="0" y="1671643"/>
                </a:moveTo>
                <a:lnTo>
                  <a:pt x="1671643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609" name="Shape 609"/>
          <p:cNvSpPr/>
          <p:nvPr/>
        </p:nvSpPr>
        <p:spPr>
          <a:xfrm>
            <a:off x="9010364" y="514225"/>
            <a:ext cx="1682113" cy="1682114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682115"/>
              <a:gd name="ODFBottom" fmla="val 1682114"/>
              <a:gd name="ODFWidth" fmla="val 1682115"/>
              <a:gd name="ODFHeight" fmla="val 1682114"/>
            </a:gdLst>
            <a:rect l="OXMLTextRectL" t="OXMLTextRectT" r="OXMLTextRectR" b="OXMLTextRectB"/>
            <a:pathLst>
              <a:path w="1682114" h="1682114">
                <a:moveTo>
                  <a:pt x="0" y="1681639"/>
                </a:moveTo>
                <a:lnTo>
                  <a:pt x="1681639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610" name="Shape 610"/>
          <p:cNvSpPr/>
          <p:nvPr/>
        </p:nvSpPr>
        <p:spPr>
          <a:xfrm>
            <a:off x="9359845" y="1213189"/>
            <a:ext cx="1332230" cy="133223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332229"/>
              <a:gd name="ODFBottom" fmla="val 1332230"/>
              <a:gd name="ODFWidth" fmla="val 1332229"/>
              <a:gd name="ODFHeight" fmla="val 1332230"/>
            </a:gdLst>
            <a:rect l="OXMLTextRectL" t="OXMLTextRectT" r="OXMLTextRectR" b="OXMLTextRectB"/>
            <a:pathLst>
              <a:path w="1332229" h="1332230">
                <a:moveTo>
                  <a:pt x="0" y="1332157"/>
                </a:moveTo>
                <a:lnTo>
                  <a:pt x="1332157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611" name="Shape 611"/>
          <p:cNvSpPr/>
          <p:nvPr/>
        </p:nvSpPr>
        <p:spPr>
          <a:xfrm>
            <a:off x="8835623" y="272766"/>
            <a:ext cx="1748788" cy="17487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48790"/>
              <a:gd name="ODFBottom" fmla="val 1748789"/>
              <a:gd name="ODFWidth" fmla="val 1748790"/>
              <a:gd name="ODFHeight" fmla="val 1748789"/>
            </a:gdLst>
            <a:rect l="OXMLTextRectL" t="OXMLTextRectT" r="OXMLTextRectR" b="OXMLTextRectB"/>
            <a:pathLst>
              <a:path w="1748789" h="1748789">
                <a:moveTo>
                  <a:pt x="0" y="1748358"/>
                </a:moveTo>
                <a:lnTo>
                  <a:pt x="174835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612" name="Shape 612"/>
          <p:cNvSpPr/>
          <p:nvPr/>
        </p:nvSpPr>
        <p:spPr>
          <a:xfrm>
            <a:off x="9176265" y="26919"/>
            <a:ext cx="902968" cy="90296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02970"/>
              <a:gd name="ODFBottom" fmla="val 902969"/>
              <a:gd name="ODFWidth" fmla="val 902970"/>
              <a:gd name="ODFHeight" fmla="val 902969"/>
            </a:gdLst>
            <a:rect l="OXMLTextRectL" t="OXMLTextRectT" r="OXMLTextRectR" b="OXMLTextRectB"/>
            <a:pathLst>
              <a:path w="902969" h="902969">
                <a:moveTo>
                  <a:pt x="451484" y="0"/>
                </a:moveTo>
                <a:lnTo>
                  <a:pt x="0" y="451484"/>
                </a:lnTo>
                <a:lnTo>
                  <a:pt x="451484" y="902969"/>
                </a:lnTo>
                <a:lnTo>
                  <a:pt x="902957" y="451484"/>
                </a:lnTo>
                <a:lnTo>
                  <a:pt x="451484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613" name="Shape 613"/>
          <p:cNvSpPr/>
          <p:nvPr/>
        </p:nvSpPr>
        <p:spPr>
          <a:xfrm>
            <a:off x="9176265" y="26919"/>
            <a:ext cx="902968" cy="90296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02970"/>
              <a:gd name="ODFBottom" fmla="val 902969"/>
              <a:gd name="ODFWidth" fmla="val 902970"/>
              <a:gd name="ODFHeight" fmla="val 902969"/>
            </a:gdLst>
            <a:rect l="OXMLTextRectL" t="OXMLTextRectT" r="OXMLTextRectR" b="OXMLTextRectB"/>
            <a:pathLst>
              <a:path w="902969" h="902969">
                <a:moveTo>
                  <a:pt x="0" y="451484"/>
                </a:moveTo>
                <a:lnTo>
                  <a:pt x="451484" y="902969"/>
                </a:lnTo>
                <a:lnTo>
                  <a:pt x="902957" y="451484"/>
                </a:lnTo>
                <a:lnTo>
                  <a:pt x="451484" y="0"/>
                </a:lnTo>
                <a:lnTo>
                  <a:pt x="0" y="451484"/>
                </a:lnTo>
                <a:close/>
              </a:path>
            </a:pathLst>
          </a:custGeom>
          <a:ln w="25400">
            <a:solidFill>
              <a:srgbClr val="FFFFFF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614" name="Shape 614"/>
          <p:cNvSpPr/>
          <p:nvPr/>
        </p:nvSpPr>
        <p:spPr>
          <a:xfrm>
            <a:off x="0" y="1239998"/>
            <a:ext cx="964564" cy="136461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64565"/>
              <a:gd name="ODFBottom" fmla="val 1364614"/>
              <a:gd name="ODFWidth" fmla="val 964565"/>
              <a:gd name="ODFHeight" fmla="val 1364614"/>
            </a:gdLst>
            <a:rect l="OXMLTextRectL" t="OXMLTextRectT" r="OXMLTextRectR" b="OXMLTextRectB"/>
            <a:pathLst>
              <a:path w="964565" h="1364614">
                <a:moveTo>
                  <a:pt x="281851" y="0"/>
                </a:moveTo>
                <a:lnTo>
                  <a:pt x="0" y="281851"/>
                </a:lnTo>
                <a:lnTo>
                  <a:pt x="0" y="1161440"/>
                </a:lnTo>
                <a:lnTo>
                  <a:pt x="281851" y="1364233"/>
                </a:lnTo>
                <a:lnTo>
                  <a:pt x="963955" y="682129"/>
                </a:lnTo>
                <a:lnTo>
                  <a:pt x="281851" y="0"/>
                </a:lnTo>
                <a:close/>
              </a:path>
            </a:pathLst>
          </a:custGeom>
          <a:solidFill>
            <a:srgbClr val="367CB4"/>
          </a:solidFill>
        </p:spPr>
        <p:txBody>
          <a:bodyPr wrap="square" lIns="0" tIns="0" rIns="0" bIns="0"/>
          <a:lstStyle/>
          <a:p/>
        </p:txBody>
      </p:sp>
      <p:sp>
        <p:nvSpPr>
          <p:cNvPr id="615" name="Shape 615"/>
          <p:cNvSpPr/>
          <p:nvPr/>
        </p:nvSpPr>
        <p:spPr>
          <a:xfrm>
            <a:off x="0" y="1220796"/>
            <a:ext cx="983614" cy="140271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83615"/>
              <a:gd name="ODFBottom" fmla="val 1402714"/>
              <a:gd name="ODFWidth" fmla="val 983615"/>
              <a:gd name="ODFHeight" fmla="val 1402714"/>
            </a:gdLst>
            <a:rect l="OXMLTextRectL" t="OXMLTextRectT" r="OXMLTextRectR" b="OXMLTextRectB"/>
            <a:pathLst>
              <a:path w="983615" h="1402714">
                <a:moveTo>
                  <a:pt x="281863" y="0"/>
                </a:moveTo>
                <a:lnTo>
                  <a:pt x="0" y="281851"/>
                </a:lnTo>
                <a:lnTo>
                  <a:pt x="0" y="320281"/>
                </a:lnTo>
                <a:lnTo>
                  <a:pt x="281863" y="38417"/>
                </a:lnTo>
                <a:lnTo>
                  <a:pt x="944753" y="701332"/>
                </a:lnTo>
                <a:lnTo>
                  <a:pt x="281863" y="1364221"/>
                </a:lnTo>
                <a:lnTo>
                  <a:pt x="0" y="1082357"/>
                </a:lnTo>
                <a:lnTo>
                  <a:pt x="0" y="1120774"/>
                </a:lnTo>
                <a:lnTo>
                  <a:pt x="281863" y="1402638"/>
                </a:lnTo>
                <a:lnTo>
                  <a:pt x="983183" y="701332"/>
                </a:lnTo>
                <a:lnTo>
                  <a:pt x="2818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/>
        </p:txBody>
      </p:sp>
      <p:sp>
        <p:nvSpPr>
          <p:cNvPr id="616" name="Shape 616"/>
          <p:cNvSpPr/>
          <p:nvPr/>
        </p:nvSpPr>
        <p:spPr>
          <a:xfrm>
            <a:off x="0" y="2069762"/>
            <a:ext cx="589915" cy="117982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89915"/>
              <a:gd name="ODFBottom" fmla="val 1179830"/>
              <a:gd name="ODFWidth" fmla="val 589915"/>
              <a:gd name="ODFHeight" fmla="val 1179830"/>
            </a:gdLst>
            <a:rect l="OXMLTextRectL" t="OXMLTextRectT" r="OXMLTextRectR" b="OXMLTextRectB"/>
            <a:pathLst>
              <a:path w="589915" h="1179830">
                <a:moveTo>
                  <a:pt x="0" y="0"/>
                </a:moveTo>
                <a:lnTo>
                  <a:pt x="0" y="1179512"/>
                </a:lnTo>
                <a:lnTo>
                  <a:pt x="589762" y="589762"/>
                </a:lnTo>
                <a:lnTo>
                  <a:pt x="0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617" name="Shape 617"/>
          <p:cNvSpPr/>
          <p:nvPr/>
        </p:nvSpPr>
        <p:spPr>
          <a:xfrm>
            <a:off x="0" y="2050549"/>
            <a:ext cx="609600" cy="121856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609600"/>
              <a:gd name="ODFBottom" fmla="val 1218564"/>
              <a:gd name="ODFWidth" fmla="val 609600"/>
              <a:gd name="ODFHeight" fmla="val 1218564"/>
            </a:gdLst>
            <a:rect l="OXMLTextRectL" t="OXMLTextRectT" r="OXMLTextRectR" b="OXMLTextRectB"/>
            <a:pathLst>
              <a:path w="609600" h="1218564">
                <a:moveTo>
                  <a:pt x="0" y="0"/>
                </a:moveTo>
                <a:lnTo>
                  <a:pt x="0" y="38430"/>
                </a:lnTo>
                <a:lnTo>
                  <a:pt x="570534" y="608977"/>
                </a:lnTo>
                <a:lnTo>
                  <a:pt x="0" y="1179512"/>
                </a:lnTo>
                <a:lnTo>
                  <a:pt x="0" y="1217955"/>
                </a:lnTo>
                <a:lnTo>
                  <a:pt x="608977" y="6089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/>
        </p:txBody>
      </p:sp>
      <p:sp>
        <p:nvSpPr>
          <p:cNvPr id="618" name="Shape 618"/>
          <p:cNvSpPr/>
          <p:nvPr/>
        </p:nvSpPr>
        <p:spPr>
          <a:xfrm>
            <a:off x="250272" y="214944"/>
            <a:ext cx="4421505" cy="716534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421505"/>
              <a:gd name="ODFBottom" fmla="val 7165340"/>
              <a:gd name="ODFWidth" fmla="val 4421505"/>
              <a:gd name="ODFHeight" fmla="val 7165340"/>
            </a:gdLst>
            <a:rect l="OXMLTextRectL" t="OXMLTextRectT" r="OXMLTextRectR" b="OXMLTextRectB"/>
            <a:pathLst>
              <a:path w="4421505" h="7165340">
                <a:moveTo>
                  <a:pt x="54356" y="0"/>
                </a:moveTo>
                <a:lnTo>
                  <a:pt x="0" y="0"/>
                </a:lnTo>
                <a:lnTo>
                  <a:pt x="0" y="6691985"/>
                </a:lnTo>
                <a:lnTo>
                  <a:pt x="473087" y="7165060"/>
                </a:lnTo>
                <a:lnTo>
                  <a:pt x="4421022" y="7165060"/>
                </a:lnTo>
                <a:lnTo>
                  <a:pt x="4421022" y="7110704"/>
                </a:lnTo>
                <a:lnTo>
                  <a:pt x="495592" y="7110704"/>
                </a:lnTo>
                <a:lnTo>
                  <a:pt x="54356" y="6669455"/>
                </a:lnTo>
                <a:lnTo>
                  <a:pt x="54356" y="0"/>
                </a:lnTo>
                <a:close/>
              </a:path>
            </a:pathLst>
          </a:custGeom>
          <a:solidFill>
            <a:srgbClr val="367CB4"/>
          </a:solidFill>
        </p:spPr>
        <p:txBody>
          <a:bodyPr wrap="square" lIns="0" tIns="0" rIns="0" bIns="0"/>
          <a:lstStyle/>
          <a:p/>
        </p:txBody>
      </p:sp>
      <p:sp>
        <p:nvSpPr>
          <p:cNvPr id="619" name="Shape 619"/>
          <p:cNvSpPr/>
          <p:nvPr/>
        </p:nvSpPr>
        <p:spPr>
          <a:xfrm>
            <a:off x="366337" y="459527"/>
            <a:ext cx="3947795" cy="680720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947795"/>
              <a:gd name="ODFBottom" fmla="val 6807200"/>
              <a:gd name="ODFWidth" fmla="val 3947795"/>
              <a:gd name="ODFHeight" fmla="val 6807200"/>
            </a:gdLst>
            <a:rect l="OXMLTextRectL" t="OXMLTextRectT" r="OXMLTextRectR" b="OXMLTextRectB"/>
            <a:pathLst>
              <a:path w="3947795" h="6807200">
                <a:moveTo>
                  <a:pt x="40767" y="0"/>
                </a:moveTo>
                <a:lnTo>
                  <a:pt x="0" y="0"/>
                </a:lnTo>
                <a:lnTo>
                  <a:pt x="0" y="6392532"/>
                </a:lnTo>
                <a:lnTo>
                  <a:pt x="414375" y="6806920"/>
                </a:lnTo>
                <a:lnTo>
                  <a:pt x="3947680" y="6806920"/>
                </a:lnTo>
                <a:lnTo>
                  <a:pt x="3947680" y="6766153"/>
                </a:lnTo>
                <a:lnTo>
                  <a:pt x="431253" y="6766153"/>
                </a:lnTo>
                <a:lnTo>
                  <a:pt x="40767" y="6375654"/>
                </a:lnTo>
                <a:lnTo>
                  <a:pt x="40767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620" name="Shape 620"/>
          <p:cNvSpPr txBox="1"/>
          <p:nvPr/>
        </p:nvSpPr>
        <p:spPr>
          <a:xfrm>
            <a:off x="366337" y="796056"/>
            <a:ext cx="6849708" cy="954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sz="2800" b="1">
                <a:solidFill>
                  <a:srgbClr val="367CB4"/>
                </a:solidFill>
                <a:latin typeface="Lato-Black"/>
                <a:ea typeface="Lato-Black"/>
                <a:cs typeface="Lato-Black"/>
              </a:rPr>
              <a:t>Признаки местности, на которой </a:t>
            </a:r>
          </a:p>
          <a:p>
            <a:pPr algn="ctr"/>
            <a:r>
              <a:rPr sz="2800" b="1">
                <a:solidFill>
                  <a:srgbClr val="367CB4"/>
                </a:solidFill>
                <a:latin typeface="Lato-Black"/>
                <a:ea typeface="Lato-Black"/>
                <a:cs typeface="Lato-Black"/>
              </a:rPr>
              <a:t>могут находиться боеприпасы</a:t>
            </a:r>
          </a:p>
        </p:txBody>
      </p:sp>
      <p:sp>
        <p:nvSpPr>
          <p:cNvPr id="621" name="Shape 621"/>
          <p:cNvSpPr txBox="1"/>
          <p:nvPr/>
        </p:nvSpPr>
        <p:spPr>
          <a:xfrm>
            <a:off x="959982" y="2287219"/>
            <a:ext cx="821628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sz="2000"/>
              <a:t>видна проволока, нарушена почва и растительность, например, на почве видны незначительные впадины, свежие пробелы в траве и т.д.</a:t>
            </a:r>
          </a:p>
        </p:txBody>
      </p:sp>
      <p:pic>
        <p:nvPicPr>
          <p:cNvPr id="623" name="Picture 623"/>
          <p:cNvPicPr/>
          <p:nvPr/>
        </p:nvPicPr>
        <p:blipFill>
          <a:blip r:embed="rId10"/>
          <a:stretch>
            <a:fillRect/>
          </a:stretch>
        </p:blipFill>
        <p:spPr>
          <a:xfrm>
            <a:off x="650677" y="3527831"/>
            <a:ext cx="4835413" cy="2959107"/>
          </a:xfrm>
          <a:prstGeom prst="rect">
            <a:avLst/>
          </a:prstGeom>
        </p:spPr>
      </p:pic>
      <p:pic>
        <p:nvPicPr>
          <p:cNvPr id="625" name="Picture 625"/>
          <p:cNvPicPr/>
          <p:nvPr/>
        </p:nvPicPr>
        <p:blipFill>
          <a:blip r:embed="rId11"/>
          <a:stretch>
            <a:fillRect/>
          </a:stretch>
        </p:blipFill>
        <p:spPr>
          <a:xfrm>
            <a:off x="5709073" y="3550845"/>
            <a:ext cx="4411033" cy="2936094"/>
          </a:xfrm>
          <a:prstGeom prst="rect">
            <a:avLst/>
          </a:prstGeom>
        </p:spPr>
      </p:pic>
      <p:sp>
        <p:nvSpPr>
          <p:cNvPr id="626" name="Shape 626"/>
          <p:cNvSpPr txBox="1"/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lvl1pPr lvl="0"/>
          </a:lstStyle>
          <a:p>
            <a:r>
              <a:t>14</a:t>
            </a: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627" name="GroupShape 627"/>
        <p:cNvGrpSpPr/>
        <p:nvPr/>
      </p:nvGrpSpPr>
      <p:grpSpPr>
        <a:xfrm>
          <a:off x="0" y="0"/>
          <a:ext cx="0" cy="0"/>
        </a:xfrm>
      </p:grpSpPr>
      <p:grpSp>
        <p:nvGrpSpPr>
          <p:cNvPr id="628" name="Shape 628"/>
          <p:cNvGrpSpPr/>
          <p:nvPr/>
        </p:nvGrpSpPr>
        <p:grpSpPr>
          <a:xfrm>
            <a:off x="6824115" y="655798"/>
            <a:ext cx="556894" cy="642620"/>
            <a:chExt cx="556894" cy="642620"/>
          </a:xfrm>
        </p:grpSpPr>
        <p:pic>
          <p:nvPicPr>
            <p:cNvPr id="630" name="Picture 63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92039"/>
              <a:ext cx="163917" cy="237374"/>
            </a:xfrm>
            <a:prstGeom prst="rect">
              <a:avLst/>
            </a:prstGeom>
          </p:spPr>
        </p:pic>
        <p:sp>
          <p:nvSpPr>
            <p:cNvPr id="631" name="Shape 631"/>
            <p:cNvSpPr/>
            <p:nvPr/>
          </p:nvSpPr>
          <p:spPr>
            <a:xfrm>
              <a:off x="3" y="65968"/>
              <a:ext cx="164465" cy="28448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18" y="0"/>
                  </a:moveTo>
                  <a:lnTo>
                    <a:pt x="0" y="94640"/>
                  </a:lnTo>
                  <a:lnTo>
                    <a:pt x="0" y="283908"/>
                  </a:lnTo>
                  <a:lnTo>
                    <a:pt x="15331" y="275056"/>
                  </a:lnTo>
                  <a:lnTo>
                    <a:pt x="5118" y="275056"/>
                  </a:lnTo>
                  <a:lnTo>
                    <a:pt x="5118" y="97574"/>
                  </a:lnTo>
                  <a:lnTo>
                    <a:pt x="158800" y="8851"/>
                  </a:lnTo>
                  <a:lnTo>
                    <a:pt x="163918" y="8851"/>
                  </a:lnTo>
                  <a:lnTo>
                    <a:pt x="163918" y="0"/>
                  </a:lnTo>
                  <a:close/>
                </a:path>
                <a:path w="164465" h="284480">
                  <a:moveTo>
                    <a:pt x="163918" y="8851"/>
                  </a:moveTo>
                  <a:lnTo>
                    <a:pt x="158800" y="8851"/>
                  </a:lnTo>
                  <a:lnTo>
                    <a:pt x="158800" y="186308"/>
                  </a:lnTo>
                  <a:lnTo>
                    <a:pt x="5118" y="275056"/>
                  </a:lnTo>
                  <a:lnTo>
                    <a:pt x="15331" y="275056"/>
                  </a:lnTo>
                  <a:lnTo>
                    <a:pt x="163918" y="189268"/>
                  </a:lnTo>
                  <a:lnTo>
                    <a:pt x="163918" y="8851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633" name="Picture 63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4293" y="405618"/>
              <a:ext cx="246315" cy="236842"/>
            </a:xfrm>
            <a:prstGeom prst="rect">
              <a:avLst/>
            </a:prstGeom>
          </p:spPr>
        </p:pic>
        <p:pic>
          <p:nvPicPr>
            <p:cNvPr id="635" name="Picture 635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95781" y="0"/>
              <a:ext cx="360612" cy="350391"/>
            </a:xfrm>
            <a:prstGeom prst="rect">
              <a:avLst/>
            </a:prstGeom>
          </p:spPr>
        </p:pic>
        <p:pic>
          <p:nvPicPr>
            <p:cNvPr id="637" name="Picture 637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98349" y="296473"/>
              <a:ext cx="141223" cy="163066"/>
            </a:xfrm>
            <a:prstGeom prst="rect">
              <a:avLst/>
            </a:prstGeom>
          </p:spPr>
        </p:pic>
        <p:sp>
          <p:nvSpPr>
            <p:cNvPr id="638" name="Shape 638"/>
            <p:cNvSpPr/>
            <p:nvPr/>
          </p:nvSpPr>
          <p:spPr>
            <a:xfrm>
              <a:off x="392488" y="292576"/>
              <a:ext cx="164465" cy="28448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06" y="0"/>
                  </a:moveTo>
                  <a:lnTo>
                    <a:pt x="0" y="94627"/>
                  </a:lnTo>
                  <a:lnTo>
                    <a:pt x="0" y="283921"/>
                  </a:lnTo>
                  <a:lnTo>
                    <a:pt x="15328" y="275069"/>
                  </a:lnTo>
                  <a:lnTo>
                    <a:pt x="5118" y="275069"/>
                  </a:lnTo>
                  <a:lnTo>
                    <a:pt x="5118" y="97574"/>
                  </a:lnTo>
                  <a:lnTo>
                    <a:pt x="158800" y="8839"/>
                  </a:lnTo>
                  <a:lnTo>
                    <a:pt x="163906" y="8839"/>
                  </a:lnTo>
                  <a:lnTo>
                    <a:pt x="163906" y="0"/>
                  </a:lnTo>
                  <a:close/>
                </a:path>
                <a:path w="164465" h="284480">
                  <a:moveTo>
                    <a:pt x="163906" y="8839"/>
                  </a:moveTo>
                  <a:lnTo>
                    <a:pt x="158800" y="8839"/>
                  </a:lnTo>
                  <a:lnTo>
                    <a:pt x="158800" y="186321"/>
                  </a:lnTo>
                  <a:lnTo>
                    <a:pt x="5118" y="275069"/>
                  </a:lnTo>
                  <a:lnTo>
                    <a:pt x="15328" y="275069"/>
                  </a:lnTo>
                  <a:lnTo>
                    <a:pt x="163906" y="189268"/>
                  </a:lnTo>
                  <a:lnTo>
                    <a:pt x="163906" y="8839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640" name="Picture 640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16827" y="182897"/>
              <a:ext cx="141223" cy="163066"/>
            </a:xfrm>
            <a:prstGeom prst="rect">
              <a:avLst/>
            </a:prstGeom>
          </p:spPr>
        </p:pic>
        <p:pic>
          <p:nvPicPr>
            <p:cNvPr id="642" name="Picture 642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82359" y="182897"/>
              <a:ext cx="75690" cy="163066"/>
            </a:xfrm>
            <a:prstGeom prst="rect">
              <a:avLst/>
            </a:prstGeom>
          </p:spPr>
        </p:pic>
        <p:pic>
          <p:nvPicPr>
            <p:cNvPr id="644" name="Picture 644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98349" y="334369"/>
              <a:ext cx="141223" cy="125171"/>
            </a:xfrm>
            <a:prstGeom prst="rect">
              <a:avLst/>
            </a:prstGeom>
          </p:spPr>
        </p:pic>
      </p:grpSp>
      <p:pic>
        <p:nvPicPr>
          <p:cNvPr id="646" name="Picture 646"/>
          <p:cNvPicPr/>
          <p:nvPr/>
        </p:nvPicPr>
        <p:blipFill>
          <a:blip r:embed="rId9"/>
          <a:stretch>
            <a:fillRect/>
          </a:stretch>
        </p:blipFill>
        <p:spPr>
          <a:xfrm>
            <a:off x="7510309" y="715558"/>
            <a:ext cx="1223517" cy="536481"/>
          </a:xfrm>
          <a:prstGeom prst="rect">
            <a:avLst/>
          </a:prstGeom>
        </p:spPr>
      </p:pic>
      <p:sp>
        <p:nvSpPr>
          <p:cNvPr id="647" name="Shape 647"/>
          <p:cNvSpPr/>
          <p:nvPr/>
        </p:nvSpPr>
        <p:spPr>
          <a:xfrm>
            <a:off x="9709326" y="1912150"/>
            <a:ext cx="982980" cy="98298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82979"/>
              <a:gd name="ODFBottom" fmla="val 982980"/>
              <a:gd name="ODFWidth" fmla="val 982979"/>
              <a:gd name="ODFHeight" fmla="val 982980"/>
            </a:gdLst>
            <a:rect l="OXMLTextRectL" t="OXMLTextRectT" r="OXMLTextRectR" b="OXMLTextRectB"/>
            <a:pathLst>
              <a:path w="982978" h="982980">
                <a:moveTo>
                  <a:pt x="0" y="982676"/>
                </a:moveTo>
                <a:lnTo>
                  <a:pt x="982676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648" name="Shape 648"/>
          <p:cNvSpPr/>
          <p:nvPr/>
        </p:nvSpPr>
        <p:spPr>
          <a:xfrm>
            <a:off x="8660884" y="98026"/>
            <a:ext cx="1748789" cy="17487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48790"/>
              <a:gd name="ODFBottom" fmla="val 1748789"/>
              <a:gd name="ODFWidth" fmla="val 1748790"/>
              <a:gd name="ODFHeight" fmla="val 1748789"/>
            </a:gdLst>
            <a:rect l="OXMLTextRectL" t="OXMLTextRectT" r="OXMLTextRectR" b="OXMLTextRectB"/>
            <a:pathLst>
              <a:path w="1748789" h="1748789">
                <a:moveTo>
                  <a:pt x="0" y="1748358"/>
                </a:moveTo>
                <a:lnTo>
                  <a:pt x="174835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649" name="Shape 649"/>
          <p:cNvSpPr/>
          <p:nvPr/>
        </p:nvSpPr>
        <p:spPr>
          <a:xfrm>
            <a:off x="9185104" y="863707"/>
            <a:ext cx="1507490" cy="150749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507490"/>
              <a:gd name="ODFBottom" fmla="val 1507489"/>
              <a:gd name="ODFWidth" fmla="val 1507490"/>
              <a:gd name="ODFHeight" fmla="val 1507489"/>
            </a:gdLst>
            <a:rect l="OXMLTextRectL" t="OXMLTextRectT" r="OXMLTextRectR" b="OXMLTextRectB"/>
            <a:pathLst>
              <a:path w="1507490" h="1507489">
                <a:moveTo>
                  <a:pt x="0" y="1506898"/>
                </a:moveTo>
                <a:lnTo>
                  <a:pt x="150689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650" name="Shape 650"/>
          <p:cNvSpPr/>
          <p:nvPr/>
        </p:nvSpPr>
        <p:spPr>
          <a:xfrm>
            <a:off x="9534585" y="1562670"/>
            <a:ext cx="1157605" cy="115760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157604"/>
              <a:gd name="ODFBottom" fmla="val 1157605"/>
              <a:gd name="ODFWidth" fmla="val 1157604"/>
              <a:gd name="ODFHeight" fmla="val 1157605"/>
            </a:gdLst>
            <a:rect l="OXMLTextRectL" t="OXMLTextRectT" r="OXMLTextRectR" b="OXMLTextRectB"/>
            <a:pathLst>
              <a:path w="1157604" h="1157605">
                <a:moveTo>
                  <a:pt x="0" y="1157416"/>
                </a:moveTo>
                <a:lnTo>
                  <a:pt x="1157416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651" name="Shape 651"/>
          <p:cNvSpPr/>
          <p:nvPr/>
        </p:nvSpPr>
        <p:spPr>
          <a:xfrm>
            <a:off x="8486142" y="0"/>
            <a:ext cx="1671954" cy="1671954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671954"/>
              <a:gd name="ODFBottom" fmla="val 1671955"/>
              <a:gd name="ODFWidth" fmla="val 1671954"/>
              <a:gd name="ODFHeight" fmla="val 1671955"/>
            </a:gdLst>
            <a:rect l="OXMLTextRectL" t="OXMLTextRectT" r="OXMLTextRectR" b="OXMLTextRectB"/>
            <a:pathLst>
              <a:path w="1671954" h="1671955">
                <a:moveTo>
                  <a:pt x="0" y="1671643"/>
                </a:moveTo>
                <a:lnTo>
                  <a:pt x="1671643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652" name="Shape 652"/>
          <p:cNvSpPr/>
          <p:nvPr/>
        </p:nvSpPr>
        <p:spPr>
          <a:xfrm>
            <a:off x="9010364" y="514225"/>
            <a:ext cx="1682113" cy="1682114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682115"/>
              <a:gd name="ODFBottom" fmla="val 1682114"/>
              <a:gd name="ODFWidth" fmla="val 1682115"/>
              <a:gd name="ODFHeight" fmla="val 1682114"/>
            </a:gdLst>
            <a:rect l="OXMLTextRectL" t="OXMLTextRectT" r="OXMLTextRectR" b="OXMLTextRectB"/>
            <a:pathLst>
              <a:path w="1682114" h="1682114">
                <a:moveTo>
                  <a:pt x="0" y="1681639"/>
                </a:moveTo>
                <a:lnTo>
                  <a:pt x="1681639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653" name="Shape 653"/>
          <p:cNvSpPr/>
          <p:nvPr/>
        </p:nvSpPr>
        <p:spPr>
          <a:xfrm>
            <a:off x="9359845" y="1213189"/>
            <a:ext cx="1332230" cy="133223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332229"/>
              <a:gd name="ODFBottom" fmla="val 1332230"/>
              <a:gd name="ODFWidth" fmla="val 1332229"/>
              <a:gd name="ODFHeight" fmla="val 1332230"/>
            </a:gdLst>
            <a:rect l="OXMLTextRectL" t="OXMLTextRectT" r="OXMLTextRectR" b="OXMLTextRectB"/>
            <a:pathLst>
              <a:path w="1332229" h="1332230">
                <a:moveTo>
                  <a:pt x="0" y="1332157"/>
                </a:moveTo>
                <a:lnTo>
                  <a:pt x="1332157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654" name="Shape 654"/>
          <p:cNvSpPr/>
          <p:nvPr/>
        </p:nvSpPr>
        <p:spPr>
          <a:xfrm>
            <a:off x="8835623" y="272766"/>
            <a:ext cx="1748788" cy="17487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48790"/>
              <a:gd name="ODFBottom" fmla="val 1748789"/>
              <a:gd name="ODFWidth" fmla="val 1748790"/>
              <a:gd name="ODFHeight" fmla="val 1748789"/>
            </a:gdLst>
            <a:rect l="OXMLTextRectL" t="OXMLTextRectT" r="OXMLTextRectR" b="OXMLTextRectB"/>
            <a:pathLst>
              <a:path w="1748789" h="1748789">
                <a:moveTo>
                  <a:pt x="0" y="1748358"/>
                </a:moveTo>
                <a:lnTo>
                  <a:pt x="174835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655" name="Shape 655"/>
          <p:cNvSpPr/>
          <p:nvPr/>
        </p:nvSpPr>
        <p:spPr>
          <a:xfrm>
            <a:off x="9176265" y="26919"/>
            <a:ext cx="902968" cy="90296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02970"/>
              <a:gd name="ODFBottom" fmla="val 902969"/>
              <a:gd name="ODFWidth" fmla="val 902970"/>
              <a:gd name="ODFHeight" fmla="val 902969"/>
            </a:gdLst>
            <a:rect l="OXMLTextRectL" t="OXMLTextRectT" r="OXMLTextRectR" b="OXMLTextRectB"/>
            <a:pathLst>
              <a:path w="902969" h="902969">
                <a:moveTo>
                  <a:pt x="451484" y="0"/>
                </a:moveTo>
                <a:lnTo>
                  <a:pt x="0" y="451484"/>
                </a:lnTo>
                <a:lnTo>
                  <a:pt x="451484" y="902969"/>
                </a:lnTo>
                <a:lnTo>
                  <a:pt x="902957" y="451484"/>
                </a:lnTo>
                <a:lnTo>
                  <a:pt x="451484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656" name="Shape 656"/>
          <p:cNvSpPr/>
          <p:nvPr/>
        </p:nvSpPr>
        <p:spPr>
          <a:xfrm>
            <a:off x="9176265" y="26919"/>
            <a:ext cx="902968" cy="90296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02970"/>
              <a:gd name="ODFBottom" fmla="val 902969"/>
              <a:gd name="ODFWidth" fmla="val 902970"/>
              <a:gd name="ODFHeight" fmla="val 902969"/>
            </a:gdLst>
            <a:rect l="OXMLTextRectL" t="OXMLTextRectT" r="OXMLTextRectR" b="OXMLTextRectB"/>
            <a:pathLst>
              <a:path w="902969" h="902969">
                <a:moveTo>
                  <a:pt x="0" y="451484"/>
                </a:moveTo>
                <a:lnTo>
                  <a:pt x="451484" y="902969"/>
                </a:lnTo>
                <a:lnTo>
                  <a:pt x="902957" y="451484"/>
                </a:lnTo>
                <a:lnTo>
                  <a:pt x="451484" y="0"/>
                </a:lnTo>
                <a:lnTo>
                  <a:pt x="0" y="451484"/>
                </a:lnTo>
                <a:close/>
              </a:path>
            </a:pathLst>
          </a:custGeom>
          <a:ln w="25400">
            <a:solidFill>
              <a:srgbClr val="FFFFFF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657" name="Shape 657"/>
          <p:cNvSpPr/>
          <p:nvPr/>
        </p:nvSpPr>
        <p:spPr>
          <a:xfrm>
            <a:off x="0" y="1239998"/>
            <a:ext cx="964564" cy="136461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64565"/>
              <a:gd name="ODFBottom" fmla="val 1364614"/>
              <a:gd name="ODFWidth" fmla="val 964565"/>
              <a:gd name="ODFHeight" fmla="val 1364614"/>
            </a:gdLst>
            <a:rect l="OXMLTextRectL" t="OXMLTextRectT" r="OXMLTextRectR" b="OXMLTextRectB"/>
            <a:pathLst>
              <a:path w="964565" h="1364614">
                <a:moveTo>
                  <a:pt x="281851" y="0"/>
                </a:moveTo>
                <a:lnTo>
                  <a:pt x="0" y="281851"/>
                </a:lnTo>
                <a:lnTo>
                  <a:pt x="0" y="1161440"/>
                </a:lnTo>
                <a:lnTo>
                  <a:pt x="281851" y="1364233"/>
                </a:lnTo>
                <a:lnTo>
                  <a:pt x="963955" y="682129"/>
                </a:lnTo>
                <a:lnTo>
                  <a:pt x="281851" y="0"/>
                </a:lnTo>
                <a:close/>
              </a:path>
            </a:pathLst>
          </a:custGeom>
          <a:solidFill>
            <a:srgbClr val="367CB4"/>
          </a:solidFill>
        </p:spPr>
        <p:txBody>
          <a:bodyPr wrap="square" lIns="0" tIns="0" rIns="0" bIns="0"/>
          <a:lstStyle/>
          <a:p/>
        </p:txBody>
      </p:sp>
      <p:sp>
        <p:nvSpPr>
          <p:cNvPr id="658" name="Shape 658"/>
          <p:cNvSpPr/>
          <p:nvPr/>
        </p:nvSpPr>
        <p:spPr>
          <a:xfrm>
            <a:off x="0" y="1220796"/>
            <a:ext cx="983614" cy="140271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83615"/>
              <a:gd name="ODFBottom" fmla="val 1402714"/>
              <a:gd name="ODFWidth" fmla="val 983615"/>
              <a:gd name="ODFHeight" fmla="val 1402714"/>
            </a:gdLst>
            <a:rect l="OXMLTextRectL" t="OXMLTextRectT" r="OXMLTextRectR" b="OXMLTextRectB"/>
            <a:pathLst>
              <a:path w="983615" h="1402714">
                <a:moveTo>
                  <a:pt x="281863" y="0"/>
                </a:moveTo>
                <a:lnTo>
                  <a:pt x="0" y="281851"/>
                </a:lnTo>
                <a:lnTo>
                  <a:pt x="0" y="320281"/>
                </a:lnTo>
                <a:lnTo>
                  <a:pt x="281863" y="38417"/>
                </a:lnTo>
                <a:lnTo>
                  <a:pt x="944753" y="701332"/>
                </a:lnTo>
                <a:lnTo>
                  <a:pt x="281863" y="1364221"/>
                </a:lnTo>
                <a:lnTo>
                  <a:pt x="0" y="1082357"/>
                </a:lnTo>
                <a:lnTo>
                  <a:pt x="0" y="1120774"/>
                </a:lnTo>
                <a:lnTo>
                  <a:pt x="281863" y="1402638"/>
                </a:lnTo>
                <a:lnTo>
                  <a:pt x="983183" y="701332"/>
                </a:lnTo>
                <a:lnTo>
                  <a:pt x="2818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/>
        </p:txBody>
      </p:sp>
      <p:sp>
        <p:nvSpPr>
          <p:cNvPr id="659" name="Shape 659"/>
          <p:cNvSpPr/>
          <p:nvPr/>
        </p:nvSpPr>
        <p:spPr>
          <a:xfrm>
            <a:off x="0" y="2069762"/>
            <a:ext cx="589915" cy="117982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89915"/>
              <a:gd name="ODFBottom" fmla="val 1179830"/>
              <a:gd name="ODFWidth" fmla="val 589915"/>
              <a:gd name="ODFHeight" fmla="val 1179830"/>
            </a:gdLst>
            <a:rect l="OXMLTextRectL" t="OXMLTextRectT" r="OXMLTextRectR" b="OXMLTextRectB"/>
            <a:pathLst>
              <a:path w="589915" h="1179830">
                <a:moveTo>
                  <a:pt x="0" y="0"/>
                </a:moveTo>
                <a:lnTo>
                  <a:pt x="0" y="1179512"/>
                </a:lnTo>
                <a:lnTo>
                  <a:pt x="589762" y="589762"/>
                </a:lnTo>
                <a:lnTo>
                  <a:pt x="0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660" name="Shape 660"/>
          <p:cNvSpPr/>
          <p:nvPr/>
        </p:nvSpPr>
        <p:spPr>
          <a:xfrm>
            <a:off x="0" y="2050549"/>
            <a:ext cx="609600" cy="121856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609600"/>
              <a:gd name="ODFBottom" fmla="val 1218564"/>
              <a:gd name="ODFWidth" fmla="val 609600"/>
              <a:gd name="ODFHeight" fmla="val 1218564"/>
            </a:gdLst>
            <a:rect l="OXMLTextRectL" t="OXMLTextRectT" r="OXMLTextRectR" b="OXMLTextRectB"/>
            <a:pathLst>
              <a:path w="609600" h="1218564">
                <a:moveTo>
                  <a:pt x="0" y="0"/>
                </a:moveTo>
                <a:lnTo>
                  <a:pt x="0" y="38430"/>
                </a:lnTo>
                <a:lnTo>
                  <a:pt x="570534" y="608977"/>
                </a:lnTo>
                <a:lnTo>
                  <a:pt x="0" y="1179512"/>
                </a:lnTo>
                <a:lnTo>
                  <a:pt x="0" y="1217955"/>
                </a:lnTo>
                <a:lnTo>
                  <a:pt x="608977" y="6089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/>
        </p:txBody>
      </p:sp>
      <p:sp>
        <p:nvSpPr>
          <p:cNvPr id="661" name="Shape 661"/>
          <p:cNvSpPr/>
          <p:nvPr/>
        </p:nvSpPr>
        <p:spPr>
          <a:xfrm>
            <a:off x="250272" y="214944"/>
            <a:ext cx="4421505" cy="716534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421505"/>
              <a:gd name="ODFBottom" fmla="val 7165340"/>
              <a:gd name="ODFWidth" fmla="val 4421505"/>
              <a:gd name="ODFHeight" fmla="val 7165340"/>
            </a:gdLst>
            <a:rect l="OXMLTextRectL" t="OXMLTextRectT" r="OXMLTextRectR" b="OXMLTextRectB"/>
            <a:pathLst>
              <a:path w="4421505" h="7165340">
                <a:moveTo>
                  <a:pt x="54356" y="0"/>
                </a:moveTo>
                <a:lnTo>
                  <a:pt x="0" y="0"/>
                </a:lnTo>
                <a:lnTo>
                  <a:pt x="0" y="6691985"/>
                </a:lnTo>
                <a:lnTo>
                  <a:pt x="473087" y="7165060"/>
                </a:lnTo>
                <a:lnTo>
                  <a:pt x="4421022" y="7165060"/>
                </a:lnTo>
                <a:lnTo>
                  <a:pt x="4421022" y="7110704"/>
                </a:lnTo>
                <a:lnTo>
                  <a:pt x="495592" y="7110704"/>
                </a:lnTo>
                <a:lnTo>
                  <a:pt x="54356" y="6669455"/>
                </a:lnTo>
                <a:lnTo>
                  <a:pt x="54356" y="0"/>
                </a:lnTo>
                <a:close/>
              </a:path>
            </a:pathLst>
          </a:custGeom>
          <a:solidFill>
            <a:srgbClr val="367CB4"/>
          </a:solidFill>
        </p:spPr>
        <p:txBody>
          <a:bodyPr wrap="square" lIns="0" tIns="0" rIns="0" bIns="0"/>
          <a:lstStyle/>
          <a:p/>
        </p:txBody>
      </p:sp>
      <p:sp>
        <p:nvSpPr>
          <p:cNvPr id="662" name="Shape 662"/>
          <p:cNvSpPr/>
          <p:nvPr/>
        </p:nvSpPr>
        <p:spPr>
          <a:xfrm>
            <a:off x="366337" y="459527"/>
            <a:ext cx="3947795" cy="680720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947795"/>
              <a:gd name="ODFBottom" fmla="val 6807200"/>
              <a:gd name="ODFWidth" fmla="val 3947795"/>
              <a:gd name="ODFHeight" fmla="val 6807200"/>
            </a:gdLst>
            <a:rect l="OXMLTextRectL" t="OXMLTextRectT" r="OXMLTextRectR" b="OXMLTextRectB"/>
            <a:pathLst>
              <a:path w="3947795" h="6807200">
                <a:moveTo>
                  <a:pt x="40767" y="0"/>
                </a:moveTo>
                <a:lnTo>
                  <a:pt x="0" y="0"/>
                </a:lnTo>
                <a:lnTo>
                  <a:pt x="0" y="6392532"/>
                </a:lnTo>
                <a:lnTo>
                  <a:pt x="414375" y="6806920"/>
                </a:lnTo>
                <a:lnTo>
                  <a:pt x="3947680" y="6806920"/>
                </a:lnTo>
                <a:lnTo>
                  <a:pt x="3947680" y="6766153"/>
                </a:lnTo>
                <a:lnTo>
                  <a:pt x="431253" y="6766153"/>
                </a:lnTo>
                <a:lnTo>
                  <a:pt x="40767" y="6375654"/>
                </a:lnTo>
                <a:lnTo>
                  <a:pt x="40767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663" name="Shape 663"/>
          <p:cNvSpPr txBox="1"/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lvl1pPr lvl="0"/>
          </a:lstStyle>
          <a:p>
            <a:r>
              <a:t>15</a:t>
            </a:r>
          </a:p>
        </p:txBody>
      </p:sp>
      <p:sp>
        <p:nvSpPr>
          <p:cNvPr id="664" name="Shape 664"/>
          <p:cNvSpPr txBox="1"/>
          <p:nvPr/>
        </p:nvSpPr>
        <p:spPr>
          <a:xfrm>
            <a:off x="1137613" y="924954"/>
            <a:ext cx="5360794" cy="13849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sz="2800" b="1" i="0" u="none" strike="noStrike" cap="none" spc="0" baseline="0">
                <a:solidFill>
                  <a:srgbClr val="367CB4"/>
                </a:solidFill>
                <a:latin typeface="Lato-Black"/>
                <a:ea typeface="Lato-Black"/>
                <a:cs typeface="Lato-Black"/>
              </a:rPr>
              <a:t>Алгоритм действий при обнаружении взрывоопасного предмета</a:t>
            </a:r>
          </a:p>
        </p:txBody>
      </p:sp>
      <p:sp>
        <p:nvSpPr>
          <p:cNvPr id="665" name="Shape 665"/>
          <p:cNvSpPr txBox="1"/>
          <p:nvPr/>
        </p:nvSpPr>
        <p:spPr>
          <a:xfrm>
            <a:off x="1565414" y="2677353"/>
            <a:ext cx="7426997" cy="33650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lvl="0"/>
          </a:lstStyle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t>Остановись!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t>Осмотрись!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t>Не торопись и не паникуй!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t>Запомни местность! 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t>Выходи тем же путем, которым пришли!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t>Осмотри место, куда собираешься наступить!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t>После выхода в безопасное место сообщи в МЧС либо службы, которые отвечают за безопасность!</a:t>
            </a:r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666" name="GroupShape 666"/>
        <p:cNvGrpSpPr/>
        <p:nvPr/>
      </p:nvGrpSpPr>
      <p:grpSpPr>
        <a:xfrm>
          <a:off x="0" y="0"/>
          <a:ext cx="0" cy="0"/>
        </a:xfrm>
      </p:grpSpPr>
      <p:grpSp>
        <p:nvGrpSpPr>
          <p:cNvPr id="667" name="Shape 667"/>
          <p:cNvGrpSpPr/>
          <p:nvPr/>
        </p:nvGrpSpPr>
        <p:grpSpPr>
          <a:xfrm>
            <a:off x="6824115" y="655798"/>
            <a:ext cx="556894" cy="642620"/>
            <a:chExt cx="556894" cy="642620"/>
          </a:xfrm>
        </p:grpSpPr>
        <p:pic>
          <p:nvPicPr>
            <p:cNvPr id="669" name="Picture 66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92039"/>
              <a:ext cx="163917" cy="237374"/>
            </a:xfrm>
            <a:prstGeom prst="rect">
              <a:avLst/>
            </a:prstGeom>
          </p:spPr>
        </p:pic>
        <p:sp>
          <p:nvSpPr>
            <p:cNvPr id="670" name="Shape 670"/>
            <p:cNvSpPr/>
            <p:nvPr/>
          </p:nvSpPr>
          <p:spPr>
            <a:xfrm>
              <a:off x="3" y="65968"/>
              <a:ext cx="164465" cy="28448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18" y="0"/>
                  </a:moveTo>
                  <a:lnTo>
                    <a:pt x="0" y="94640"/>
                  </a:lnTo>
                  <a:lnTo>
                    <a:pt x="0" y="283908"/>
                  </a:lnTo>
                  <a:lnTo>
                    <a:pt x="15331" y="275056"/>
                  </a:lnTo>
                  <a:lnTo>
                    <a:pt x="5118" y="275056"/>
                  </a:lnTo>
                  <a:lnTo>
                    <a:pt x="5118" y="97574"/>
                  </a:lnTo>
                  <a:lnTo>
                    <a:pt x="158800" y="8851"/>
                  </a:lnTo>
                  <a:lnTo>
                    <a:pt x="163918" y="8851"/>
                  </a:lnTo>
                  <a:lnTo>
                    <a:pt x="163918" y="0"/>
                  </a:lnTo>
                  <a:close/>
                </a:path>
                <a:path w="164465" h="284480">
                  <a:moveTo>
                    <a:pt x="163918" y="8851"/>
                  </a:moveTo>
                  <a:lnTo>
                    <a:pt x="158800" y="8851"/>
                  </a:lnTo>
                  <a:lnTo>
                    <a:pt x="158800" y="186308"/>
                  </a:lnTo>
                  <a:lnTo>
                    <a:pt x="5118" y="275056"/>
                  </a:lnTo>
                  <a:lnTo>
                    <a:pt x="15331" y="275056"/>
                  </a:lnTo>
                  <a:lnTo>
                    <a:pt x="163918" y="189268"/>
                  </a:lnTo>
                  <a:lnTo>
                    <a:pt x="163918" y="8851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672" name="Picture 67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4293" y="405618"/>
              <a:ext cx="246315" cy="236842"/>
            </a:xfrm>
            <a:prstGeom prst="rect">
              <a:avLst/>
            </a:prstGeom>
          </p:spPr>
        </p:pic>
        <p:pic>
          <p:nvPicPr>
            <p:cNvPr id="674" name="Picture 67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95781" y="0"/>
              <a:ext cx="360612" cy="350391"/>
            </a:xfrm>
            <a:prstGeom prst="rect">
              <a:avLst/>
            </a:prstGeom>
          </p:spPr>
        </p:pic>
        <p:pic>
          <p:nvPicPr>
            <p:cNvPr id="676" name="Picture 676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98349" y="296473"/>
              <a:ext cx="141223" cy="163066"/>
            </a:xfrm>
            <a:prstGeom prst="rect">
              <a:avLst/>
            </a:prstGeom>
          </p:spPr>
        </p:pic>
        <p:sp>
          <p:nvSpPr>
            <p:cNvPr id="677" name="Shape 677"/>
            <p:cNvSpPr/>
            <p:nvPr/>
          </p:nvSpPr>
          <p:spPr>
            <a:xfrm>
              <a:off x="392488" y="292576"/>
              <a:ext cx="164465" cy="28448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06" y="0"/>
                  </a:moveTo>
                  <a:lnTo>
                    <a:pt x="0" y="94627"/>
                  </a:lnTo>
                  <a:lnTo>
                    <a:pt x="0" y="283921"/>
                  </a:lnTo>
                  <a:lnTo>
                    <a:pt x="15328" y="275069"/>
                  </a:lnTo>
                  <a:lnTo>
                    <a:pt x="5118" y="275069"/>
                  </a:lnTo>
                  <a:lnTo>
                    <a:pt x="5118" y="97574"/>
                  </a:lnTo>
                  <a:lnTo>
                    <a:pt x="158800" y="8839"/>
                  </a:lnTo>
                  <a:lnTo>
                    <a:pt x="163906" y="8839"/>
                  </a:lnTo>
                  <a:lnTo>
                    <a:pt x="163906" y="0"/>
                  </a:lnTo>
                  <a:close/>
                </a:path>
                <a:path w="164465" h="284480">
                  <a:moveTo>
                    <a:pt x="163906" y="8839"/>
                  </a:moveTo>
                  <a:lnTo>
                    <a:pt x="158800" y="8839"/>
                  </a:lnTo>
                  <a:lnTo>
                    <a:pt x="158800" y="186321"/>
                  </a:lnTo>
                  <a:lnTo>
                    <a:pt x="5118" y="275069"/>
                  </a:lnTo>
                  <a:lnTo>
                    <a:pt x="15328" y="275069"/>
                  </a:lnTo>
                  <a:lnTo>
                    <a:pt x="163906" y="189268"/>
                  </a:lnTo>
                  <a:lnTo>
                    <a:pt x="163906" y="8839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679" name="Picture 679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16827" y="182897"/>
              <a:ext cx="141223" cy="163066"/>
            </a:xfrm>
            <a:prstGeom prst="rect">
              <a:avLst/>
            </a:prstGeom>
          </p:spPr>
        </p:pic>
        <p:pic>
          <p:nvPicPr>
            <p:cNvPr id="681" name="Picture 681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82359" y="182897"/>
              <a:ext cx="75690" cy="163066"/>
            </a:xfrm>
            <a:prstGeom prst="rect">
              <a:avLst/>
            </a:prstGeom>
          </p:spPr>
        </p:pic>
        <p:pic>
          <p:nvPicPr>
            <p:cNvPr id="683" name="Picture 683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98349" y="334369"/>
              <a:ext cx="141223" cy="125171"/>
            </a:xfrm>
            <a:prstGeom prst="rect">
              <a:avLst/>
            </a:prstGeom>
          </p:spPr>
        </p:pic>
      </p:grpSp>
      <p:pic>
        <p:nvPicPr>
          <p:cNvPr id="685" name="Picture 685"/>
          <p:cNvPicPr/>
          <p:nvPr/>
        </p:nvPicPr>
        <p:blipFill>
          <a:blip r:embed="rId9"/>
          <a:stretch>
            <a:fillRect/>
          </a:stretch>
        </p:blipFill>
        <p:spPr>
          <a:xfrm>
            <a:off x="7510309" y="715558"/>
            <a:ext cx="1223517" cy="536481"/>
          </a:xfrm>
          <a:prstGeom prst="rect">
            <a:avLst/>
          </a:prstGeom>
        </p:spPr>
      </p:pic>
      <p:sp>
        <p:nvSpPr>
          <p:cNvPr id="686" name="Shape 686"/>
          <p:cNvSpPr/>
          <p:nvPr/>
        </p:nvSpPr>
        <p:spPr>
          <a:xfrm>
            <a:off x="9709326" y="1912150"/>
            <a:ext cx="982980" cy="98298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82979"/>
              <a:gd name="ODFBottom" fmla="val 982980"/>
              <a:gd name="ODFWidth" fmla="val 982979"/>
              <a:gd name="ODFHeight" fmla="val 982980"/>
            </a:gdLst>
            <a:rect l="OXMLTextRectL" t="OXMLTextRectT" r="OXMLTextRectR" b="OXMLTextRectB"/>
            <a:pathLst>
              <a:path w="982978" h="982980">
                <a:moveTo>
                  <a:pt x="0" y="982676"/>
                </a:moveTo>
                <a:lnTo>
                  <a:pt x="982676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687" name="Shape 687"/>
          <p:cNvSpPr/>
          <p:nvPr/>
        </p:nvSpPr>
        <p:spPr>
          <a:xfrm>
            <a:off x="8660884" y="98026"/>
            <a:ext cx="1748789" cy="17487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48790"/>
              <a:gd name="ODFBottom" fmla="val 1748789"/>
              <a:gd name="ODFWidth" fmla="val 1748790"/>
              <a:gd name="ODFHeight" fmla="val 1748789"/>
            </a:gdLst>
            <a:rect l="OXMLTextRectL" t="OXMLTextRectT" r="OXMLTextRectR" b="OXMLTextRectB"/>
            <a:pathLst>
              <a:path w="1748789" h="1748789">
                <a:moveTo>
                  <a:pt x="0" y="1748358"/>
                </a:moveTo>
                <a:lnTo>
                  <a:pt x="174835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688" name="Shape 688"/>
          <p:cNvSpPr/>
          <p:nvPr/>
        </p:nvSpPr>
        <p:spPr>
          <a:xfrm>
            <a:off x="9185104" y="863707"/>
            <a:ext cx="1507490" cy="150749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507490"/>
              <a:gd name="ODFBottom" fmla="val 1507489"/>
              <a:gd name="ODFWidth" fmla="val 1507490"/>
              <a:gd name="ODFHeight" fmla="val 1507489"/>
            </a:gdLst>
            <a:rect l="OXMLTextRectL" t="OXMLTextRectT" r="OXMLTextRectR" b="OXMLTextRectB"/>
            <a:pathLst>
              <a:path w="1507490" h="1507489">
                <a:moveTo>
                  <a:pt x="0" y="1506898"/>
                </a:moveTo>
                <a:lnTo>
                  <a:pt x="150689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689" name="Shape 689"/>
          <p:cNvSpPr/>
          <p:nvPr/>
        </p:nvSpPr>
        <p:spPr>
          <a:xfrm>
            <a:off x="9534585" y="1562670"/>
            <a:ext cx="1157605" cy="115760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157604"/>
              <a:gd name="ODFBottom" fmla="val 1157605"/>
              <a:gd name="ODFWidth" fmla="val 1157604"/>
              <a:gd name="ODFHeight" fmla="val 1157605"/>
            </a:gdLst>
            <a:rect l="OXMLTextRectL" t="OXMLTextRectT" r="OXMLTextRectR" b="OXMLTextRectB"/>
            <a:pathLst>
              <a:path w="1157604" h="1157605">
                <a:moveTo>
                  <a:pt x="0" y="1157416"/>
                </a:moveTo>
                <a:lnTo>
                  <a:pt x="1157416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690" name="Shape 690"/>
          <p:cNvSpPr/>
          <p:nvPr/>
        </p:nvSpPr>
        <p:spPr>
          <a:xfrm>
            <a:off x="8486142" y="0"/>
            <a:ext cx="1671954" cy="1671954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671954"/>
              <a:gd name="ODFBottom" fmla="val 1671955"/>
              <a:gd name="ODFWidth" fmla="val 1671954"/>
              <a:gd name="ODFHeight" fmla="val 1671955"/>
            </a:gdLst>
            <a:rect l="OXMLTextRectL" t="OXMLTextRectT" r="OXMLTextRectR" b="OXMLTextRectB"/>
            <a:pathLst>
              <a:path w="1671954" h="1671955">
                <a:moveTo>
                  <a:pt x="0" y="1671643"/>
                </a:moveTo>
                <a:lnTo>
                  <a:pt x="1671643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691" name="Shape 691"/>
          <p:cNvSpPr/>
          <p:nvPr/>
        </p:nvSpPr>
        <p:spPr>
          <a:xfrm>
            <a:off x="9010364" y="514225"/>
            <a:ext cx="1682113" cy="1682114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682115"/>
              <a:gd name="ODFBottom" fmla="val 1682114"/>
              <a:gd name="ODFWidth" fmla="val 1682115"/>
              <a:gd name="ODFHeight" fmla="val 1682114"/>
            </a:gdLst>
            <a:rect l="OXMLTextRectL" t="OXMLTextRectT" r="OXMLTextRectR" b="OXMLTextRectB"/>
            <a:pathLst>
              <a:path w="1682114" h="1682114">
                <a:moveTo>
                  <a:pt x="0" y="1681639"/>
                </a:moveTo>
                <a:lnTo>
                  <a:pt x="1681639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692" name="Shape 692"/>
          <p:cNvSpPr/>
          <p:nvPr/>
        </p:nvSpPr>
        <p:spPr>
          <a:xfrm>
            <a:off x="9359845" y="1213189"/>
            <a:ext cx="1332230" cy="133223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332229"/>
              <a:gd name="ODFBottom" fmla="val 1332230"/>
              <a:gd name="ODFWidth" fmla="val 1332229"/>
              <a:gd name="ODFHeight" fmla="val 1332230"/>
            </a:gdLst>
            <a:rect l="OXMLTextRectL" t="OXMLTextRectT" r="OXMLTextRectR" b="OXMLTextRectB"/>
            <a:pathLst>
              <a:path w="1332229" h="1332230">
                <a:moveTo>
                  <a:pt x="0" y="1332157"/>
                </a:moveTo>
                <a:lnTo>
                  <a:pt x="1332157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693" name="Shape 693"/>
          <p:cNvSpPr/>
          <p:nvPr/>
        </p:nvSpPr>
        <p:spPr>
          <a:xfrm>
            <a:off x="8835623" y="272766"/>
            <a:ext cx="1748788" cy="17487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48790"/>
              <a:gd name="ODFBottom" fmla="val 1748789"/>
              <a:gd name="ODFWidth" fmla="val 1748790"/>
              <a:gd name="ODFHeight" fmla="val 1748789"/>
            </a:gdLst>
            <a:rect l="OXMLTextRectL" t="OXMLTextRectT" r="OXMLTextRectR" b="OXMLTextRectB"/>
            <a:pathLst>
              <a:path w="1748789" h="1748789">
                <a:moveTo>
                  <a:pt x="0" y="1748358"/>
                </a:moveTo>
                <a:lnTo>
                  <a:pt x="174835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694" name="Shape 694"/>
          <p:cNvSpPr/>
          <p:nvPr/>
        </p:nvSpPr>
        <p:spPr>
          <a:xfrm>
            <a:off x="9176265" y="26919"/>
            <a:ext cx="902968" cy="90296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02970"/>
              <a:gd name="ODFBottom" fmla="val 902969"/>
              <a:gd name="ODFWidth" fmla="val 902970"/>
              <a:gd name="ODFHeight" fmla="val 902969"/>
            </a:gdLst>
            <a:rect l="OXMLTextRectL" t="OXMLTextRectT" r="OXMLTextRectR" b="OXMLTextRectB"/>
            <a:pathLst>
              <a:path w="902969" h="902969">
                <a:moveTo>
                  <a:pt x="451484" y="0"/>
                </a:moveTo>
                <a:lnTo>
                  <a:pt x="0" y="451484"/>
                </a:lnTo>
                <a:lnTo>
                  <a:pt x="451484" y="902969"/>
                </a:lnTo>
                <a:lnTo>
                  <a:pt x="902957" y="451484"/>
                </a:lnTo>
                <a:lnTo>
                  <a:pt x="451484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695" name="Shape 695"/>
          <p:cNvSpPr/>
          <p:nvPr/>
        </p:nvSpPr>
        <p:spPr>
          <a:xfrm>
            <a:off x="9176265" y="26919"/>
            <a:ext cx="902968" cy="90296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02970"/>
              <a:gd name="ODFBottom" fmla="val 902969"/>
              <a:gd name="ODFWidth" fmla="val 902970"/>
              <a:gd name="ODFHeight" fmla="val 902969"/>
            </a:gdLst>
            <a:rect l="OXMLTextRectL" t="OXMLTextRectT" r="OXMLTextRectR" b="OXMLTextRectB"/>
            <a:pathLst>
              <a:path w="902969" h="902969">
                <a:moveTo>
                  <a:pt x="0" y="451484"/>
                </a:moveTo>
                <a:lnTo>
                  <a:pt x="451484" y="902969"/>
                </a:lnTo>
                <a:lnTo>
                  <a:pt x="902957" y="451484"/>
                </a:lnTo>
                <a:lnTo>
                  <a:pt x="451484" y="0"/>
                </a:lnTo>
                <a:lnTo>
                  <a:pt x="0" y="451484"/>
                </a:lnTo>
                <a:close/>
              </a:path>
            </a:pathLst>
          </a:custGeom>
          <a:ln w="25400">
            <a:solidFill>
              <a:srgbClr val="FFFFFF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696" name="Shape 696"/>
          <p:cNvSpPr/>
          <p:nvPr/>
        </p:nvSpPr>
        <p:spPr>
          <a:xfrm>
            <a:off x="0" y="1239998"/>
            <a:ext cx="964564" cy="136461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64565"/>
              <a:gd name="ODFBottom" fmla="val 1364614"/>
              <a:gd name="ODFWidth" fmla="val 964565"/>
              <a:gd name="ODFHeight" fmla="val 1364614"/>
            </a:gdLst>
            <a:rect l="OXMLTextRectL" t="OXMLTextRectT" r="OXMLTextRectR" b="OXMLTextRectB"/>
            <a:pathLst>
              <a:path w="964565" h="1364614">
                <a:moveTo>
                  <a:pt x="281851" y="0"/>
                </a:moveTo>
                <a:lnTo>
                  <a:pt x="0" y="281851"/>
                </a:lnTo>
                <a:lnTo>
                  <a:pt x="0" y="1161440"/>
                </a:lnTo>
                <a:lnTo>
                  <a:pt x="281851" y="1364233"/>
                </a:lnTo>
                <a:lnTo>
                  <a:pt x="963955" y="682129"/>
                </a:lnTo>
                <a:lnTo>
                  <a:pt x="281851" y="0"/>
                </a:lnTo>
                <a:close/>
              </a:path>
            </a:pathLst>
          </a:custGeom>
          <a:solidFill>
            <a:srgbClr val="367CB4"/>
          </a:solidFill>
        </p:spPr>
        <p:txBody>
          <a:bodyPr wrap="square" lIns="0" tIns="0" rIns="0" bIns="0"/>
          <a:lstStyle/>
          <a:p/>
        </p:txBody>
      </p:sp>
      <p:sp>
        <p:nvSpPr>
          <p:cNvPr id="697" name="Shape 697"/>
          <p:cNvSpPr/>
          <p:nvPr/>
        </p:nvSpPr>
        <p:spPr>
          <a:xfrm>
            <a:off x="0" y="1220796"/>
            <a:ext cx="983614" cy="140271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83615"/>
              <a:gd name="ODFBottom" fmla="val 1402714"/>
              <a:gd name="ODFWidth" fmla="val 983615"/>
              <a:gd name="ODFHeight" fmla="val 1402714"/>
            </a:gdLst>
            <a:rect l="OXMLTextRectL" t="OXMLTextRectT" r="OXMLTextRectR" b="OXMLTextRectB"/>
            <a:pathLst>
              <a:path w="983615" h="1402714">
                <a:moveTo>
                  <a:pt x="281863" y="0"/>
                </a:moveTo>
                <a:lnTo>
                  <a:pt x="0" y="281851"/>
                </a:lnTo>
                <a:lnTo>
                  <a:pt x="0" y="320281"/>
                </a:lnTo>
                <a:lnTo>
                  <a:pt x="281863" y="38417"/>
                </a:lnTo>
                <a:lnTo>
                  <a:pt x="944753" y="701332"/>
                </a:lnTo>
                <a:lnTo>
                  <a:pt x="281863" y="1364221"/>
                </a:lnTo>
                <a:lnTo>
                  <a:pt x="0" y="1082357"/>
                </a:lnTo>
                <a:lnTo>
                  <a:pt x="0" y="1120774"/>
                </a:lnTo>
                <a:lnTo>
                  <a:pt x="281863" y="1402638"/>
                </a:lnTo>
                <a:lnTo>
                  <a:pt x="983183" y="701332"/>
                </a:lnTo>
                <a:lnTo>
                  <a:pt x="2818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/>
        </p:txBody>
      </p:sp>
      <p:sp>
        <p:nvSpPr>
          <p:cNvPr id="698" name="Shape 698"/>
          <p:cNvSpPr/>
          <p:nvPr/>
        </p:nvSpPr>
        <p:spPr>
          <a:xfrm>
            <a:off x="0" y="2069762"/>
            <a:ext cx="589915" cy="117982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89915"/>
              <a:gd name="ODFBottom" fmla="val 1179830"/>
              <a:gd name="ODFWidth" fmla="val 589915"/>
              <a:gd name="ODFHeight" fmla="val 1179830"/>
            </a:gdLst>
            <a:rect l="OXMLTextRectL" t="OXMLTextRectT" r="OXMLTextRectR" b="OXMLTextRectB"/>
            <a:pathLst>
              <a:path w="589915" h="1179830">
                <a:moveTo>
                  <a:pt x="0" y="0"/>
                </a:moveTo>
                <a:lnTo>
                  <a:pt x="0" y="1179512"/>
                </a:lnTo>
                <a:lnTo>
                  <a:pt x="589762" y="589762"/>
                </a:lnTo>
                <a:lnTo>
                  <a:pt x="0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699" name="Shape 699"/>
          <p:cNvSpPr/>
          <p:nvPr/>
        </p:nvSpPr>
        <p:spPr>
          <a:xfrm>
            <a:off x="0" y="2050549"/>
            <a:ext cx="609600" cy="121856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609600"/>
              <a:gd name="ODFBottom" fmla="val 1218564"/>
              <a:gd name="ODFWidth" fmla="val 609600"/>
              <a:gd name="ODFHeight" fmla="val 1218564"/>
            </a:gdLst>
            <a:rect l="OXMLTextRectL" t="OXMLTextRectT" r="OXMLTextRectR" b="OXMLTextRectB"/>
            <a:pathLst>
              <a:path w="609600" h="1218564">
                <a:moveTo>
                  <a:pt x="0" y="0"/>
                </a:moveTo>
                <a:lnTo>
                  <a:pt x="0" y="38430"/>
                </a:lnTo>
                <a:lnTo>
                  <a:pt x="570534" y="608977"/>
                </a:lnTo>
                <a:lnTo>
                  <a:pt x="0" y="1179512"/>
                </a:lnTo>
                <a:lnTo>
                  <a:pt x="0" y="1217955"/>
                </a:lnTo>
                <a:lnTo>
                  <a:pt x="608977" y="6089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/>
        </p:txBody>
      </p:sp>
      <p:sp>
        <p:nvSpPr>
          <p:cNvPr id="700" name="Shape 700"/>
          <p:cNvSpPr/>
          <p:nvPr/>
        </p:nvSpPr>
        <p:spPr>
          <a:xfrm>
            <a:off x="250272" y="214944"/>
            <a:ext cx="4421505" cy="716534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421505"/>
              <a:gd name="ODFBottom" fmla="val 7165340"/>
              <a:gd name="ODFWidth" fmla="val 4421505"/>
              <a:gd name="ODFHeight" fmla="val 7165340"/>
            </a:gdLst>
            <a:rect l="OXMLTextRectL" t="OXMLTextRectT" r="OXMLTextRectR" b="OXMLTextRectB"/>
            <a:pathLst>
              <a:path w="4421505" h="7165340">
                <a:moveTo>
                  <a:pt x="54356" y="0"/>
                </a:moveTo>
                <a:lnTo>
                  <a:pt x="0" y="0"/>
                </a:lnTo>
                <a:lnTo>
                  <a:pt x="0" y="6691985"/>
                </a:lnTo>
                <a:lnTo>
                  <a:pt x="473087" y="7165060"/>
                </a:lnTo>
                <a:lnTo>
                  <a:pt x="4421022" y="7165060"/>
                </a:lnTo>
                <a:lnTo>
                  <a:pt x="4421022" y="7110704"/>
                </a:lnTo>
                <a:lnTo>
                  <a:pt x="495592" y="7110704"/>
                </a:lnTo>
                <a:lnTo>
                  <a:pt x="54356" y="6669455"/>
                </a:lnTo>
                <a:lnTo>
                  <a:pt x="54356" y="0"/>
                </a:lnTo>
                <a:close/>
              </a:path>
            </a:pathLst>
          </a:custGeom>
          <a:solidFill>
            <a:srgbClr val="367CB4"/>
          </a:solidFill>
        </p:spPr>
        <p:txBody>
          <a:bodyPr wrap="square" lIns="0" tIns="0" rIns="0" bIns="0"/>
          <a:lstStyle/>
          <a:p/>
        </p:txBody>
      </p:sp>
      <p:sp>
        <p:nvSpPr>
          <p:cNvPr id="701" name="Shape 701"/>
          <p:cNvSpPr/>
          <p:nvPr/>
        </p:nvSpPr>
        <p:spPr>
          <a:xfrm>
            <a:off x="366337" y="459527"/>
            <a:ext cx="3947795" cy="680720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947795"/>
              <a:gd name="ODFBottom" fmla="val 6807200"/>
              <a:gd name="ODFWidth" fmla="val 3947795"/>
              <a:gd name="ODFHeight" fmla="val 6807200"/>
            </a:gdLst>
            <a:rect l="OXMLTextRectL" t="OXMLTextRectT" r="OXMLTextRectR" b="OXMLTextRectB"/>
            <a:pathLst>
              <a:path w="3947795" h="6807200">
                <a:moveTo>
                  <a:pt x="40767" y="0"/>
                </a:moveTo>
                <a:lnTo>
                  <a:pt x="0" y="0"/>
                </a:lnTo>
                <a:lnTo>
                  <a:pt x="0" y="6392532"/>
                </a:lnTo>
                <a:lnTo>
                  <a:pt x="414375" y="6806920"/>
                </a:lnTo>
                <a:lnTo>
                  <a:pt x="3947680" y="6806920"/>
                </a:lnTo>
                <a:lnTo>
                  <a:pt x="3947680" y="6766153"/>
                </a:lnTo>
                <a:lnTo>
                  <a:pt x="431253" y="6766153"/>
                </a:lnTo>
                <a:lnTo>
                  <a:pt x="40767" y="6375654"/>
                </a:lnTo>
                <a:lnTo>
                  <a:pt x="40767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702" name="Shape 702"/>
          <p:cNvSpPr txBox="1"/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lvl1pPr lvl="0"/>
          </a:lstStyle>
          <a:p>
            <a:r>
              <a:t>16</a:t>
            </a:r>
          </a:p>
        </p:txBody>
      </p:sp>
      <p:sp>
        <p:nvSpPr>
          <p:cNvPr id="703" name="Shape 703"/>
          <p:cNvSpPr txBox="1"/>
          <p:nvPr/>
        </p:nvSpPr>
        <p:spPr>
          <a:xfrm>
            <a:off x="1214115" y="602097"/>
            <a:ext cx="5360793" cy="523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sz="2800" b="1" i="0" u="none" strike="noStrike" cap="none" spc="0" baseline="0">
                <a:solidFill>
                  <a:srgbClr val="367CB4"/>
                </a:solidFill>
                <a:latin typeface="Lato-Black"/>
                <a:ea typeface="Lato-Black"/>
                <a:cs typeface="Lato-Black"/>
              </a:rPr>
              <a:t>Категорически запрещается</a:t>
            </a:r>
          </a:p>
        </p:txBody>
      </p:sp>
      <p:sp>
        <p:nvSpPr>
          <p:cNvPr id="704" name="Shape 704"/>
          <p:cNvSpPr txBox="1"/>
          <p:nvPr/>
        </p:nvSpPr>
        <p:spPr>
          <a:xfrm>
            <a:off x="1423010" y="1617452"/>
            <a:ext cx="6811556" cy="37805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lvl="0"/>
          </a:lstStyle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t>касаться неизвестных устройств;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t>передвигать их;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t>пытаться разобрать;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t>накрывать чем-нибудь;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t>заносить в помещение;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t>ударять по ним;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t>бросать в водоемы;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t>разжигать рядом костер или бросать в них предметы;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t>закапывать их в землю.</a:t>
            </a:r>
          </a:p>
        </p:txBody>
      </p:sp>
      <p:sp>
        <p:nvSpPr>
          <p:cNvPr id="705" name="Shape 705"/>
          <p:cNvSpPr txBox="1"/>
          <p:nvPr/>
        </p:nvSpPr>
        <p:spPr>
          <a:xfrm>
            <a:off x="1190808" y="5717168"/>
            <a:ext cx="8704585" cy="5959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7000"/>
              </a:lnSpc>
            </a:pPr>
            <a:r>
              <a:rPr sz="32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Не приближайтесь к неизвестным предметам!</a:t>
            </a:r>
            <a:endParaRPr sz="3200" b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706" name="GroupShape 706"/>
        <p:cNvGrpSpPr/>
        <p:nvPr/>
      </p:nvGrpSpPr>
      <p:grpSpPr>
        <a:xfrm>
          <a:off x="0" y="0"/>
          <a:ext cx="0" cy="0"/>
        </a:xfrm>
      </p:grpSpPr>
      <p:grpSp>
        <p:nvGrpSpPr>
          <p:cNvPr id="707" name="Shape 707"/>
          <p:cNvGrpSpPr/>
          <p:nvPr/>
        </p:nvGrpSpPr>
        <p:grpSpPr>
          <a:xfrm>
            <a:off x="6824115" y="655798"/>
            <a:ext cx="556894" cy="642620"/>
            <a:chExt cx="556894" cy="642620"/>
          </a:xfrm>
        </p:grpSpPr>
        <p:pic>
          <p:nvPicPr>
            <p:cNvPr id="709" name="Picture 70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92039"/>
              <a:ext cx="163917" cy="237374"/>
            </a:xfrm>
            <a:prstGeom prst="rect">
              <a:avLst/>
            </a:prstGeom>
          </p:spPr>
        </p:pic>
        <p:sp>
          <p:nvSpPr>
            <p:cNvPr id="710" name="Shape 710"/>
            <p:cNvSpPr/>
            <p:nvPr/>
          </p:nvSpPr>
          <p:spPr>
            <a:xfrm>
              <a:off x="3" y="65968"/>
              <a:ext cx="164465" cy="28448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18" y="0"/>
                  </a:moveTo>
                  <a:lnTo>
                    <a:pt x="0" y="94640"/>
                  </a:lnTo>
                  <a:lnTo>
                    <a:pt x="0" y="283908"/>
                  </a:lnTo>
                  <a:lnTo>
                    <a:pt x="15331" y="275056"/>
                  </a:lnTo>
                  <a:lnTo>
                    <a:pt x="5118" y="275056"/>
                  </a:lnTo>
                  <a:lnTo>
                    <a:pt x="5118" y="97574"/>
                  </a:lnTo>
                  <a:lnTo>
                    <a:pt x="158800" y="8851"/>
                  </a:lnTo>
                  <a:lnTo>
                    <a:pt x="163918" y="8851"/>
                  </a:lnTo>
                  <a:lnTo>
                    <a:pt x="163918" y="0"/>
                  </a:lnTo>
                  <a:close/>
                </a:path>
                <a:path w="164465" h="284480">
                  <a:moveTo>
                    <a:pt x="163918" y="8851"/>
                  </a:moveTo>
                  <a:lnTo>
                    <a:pt x="158800" y="8851"/>
                  </a:lnTo>
                  <a:lnTo>
                    <a:pt x="158800" y="186308"/>
                  </a:lnTo>
                  <a:lnTo>
                    <a:pt x="5118" y="275056"/>
                  </a:lnTo>
                  <a:lnTo>
                    <a:pt x="15331" y="275056"/>
                  </a:lnTo>
                  <a:lnTo>
                    <a:pt x="163918" y="189268"/>
                  </a:lnTo>
                  <a:lnTo>
                    <a:pt x="163918" y="8851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712" name="Picture 71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4293" y="405618"/>
              <a:ext cx="246315" cy="236842"/>
            </a:xfrm>
            <a:prstGeom prst="rect">
              <a:avLst/>
            </a:prstGeom>
          </p:spPr>
        </p:pic>
        <p:pic>
          <p:nvPicPr>
            <p:cNvPr id="714" name="Picture 71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95781" y="0"/>
              <a:ext cx="360612" cy="350391"/>
            </a:xfrm>
            <a:prstGeom prst="rect">
              <a:avLst/>
            </a:prstGeom>
          </p:spPr>
        </p:pic>
        <p:pic>
          <p:nvPicPr>
            <p:cNvPr id="716" name="Picture 716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98349" y="296473"/>
              <a:ext cx="141223" cy="163066"/>
            </a:xfrm>
            <a:prstGeom prst="rect">
              <a:avLst/>
            </a:prstGeom>
          </p:spPr>
        </p:pic>
        <p:sp>
          <p:nvSpPr>
            <p:cNvPr id="717" name="Shape 717"/>
            <p:cNvSpPr/>
            <p:nvPr/>
          </p:nvSpPr>
          <p:spPr>
            <a:xfrm>
              <a:off x="392488" y="292576"/>
              <a:ext cx="164465" cy="28448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06" y="0"/>
                  </a:moveTo>
                  <a:lnTo>
                    <a:pt x="0" y="94627"/>
                  </a:lnTo>
                  <a:lnTo>
                    <a:pt x="0" y="283921"/>
                  </a:lnTo>
                  <a:lnTo>
                    <a:pt x="15328" y="275069"/>
                  </a:lnTo>
                  <a:lnTo>
                    <a:pt x="5118" y="275069"/>
                  </a:lnTo>
                  <a:lnTo>
                    <a:pt x="5118" y="97574"/>
                  </a:lnTo>
                  <a:lnTo>
                    <a:pt x="158800" y="8839"/>
                  </a:lnTo>
                  <a:lnTo>
                    <a:pt x="163906" y="8839"/>
                  </a:lnTo>
                  <a:lnTo>
                    <a:pt x="163906" y="0"/>
                  </a:lnTo>
                  <a:close/>
                </a:path>
                <a:path w="164465" h="284480">
                  <a:moveTo>
                    <a:pt x="163906" y="8839"/>
                  </a:moveTo>
                  <a:lnTo>
                    <a:pt x="158800" y="8839"/>
                  </a:lnTo>
                  <a:lnTo>
                    <a:pt x="158800" y="186321"/>
                  </a:lnTo>
                  <a:lnTo>
                    <a:pt x="5118" y="275069"/>
                  </a:lnTo>
                  <a:lnTo>
                    <a:pt x="15328" y="275069"/>
                  </a:lnTo>
                  <a:lnTo>
                    <a:pt x="163906" y="189268"/>
                  </a:lnTo>
                  <a:lnTo>
                    <a:pt x="163906" y="8839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719" name="Picture 719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16827" y="182897"/>
              <a:ext cx="141223" cy="163066"/>
            </a:xfrm>
            <a:prstGeom prst="rect">
              <a:avLst/>
            </a:prstGeom>
          </p:spPr>
        </p:pic>
        <p:pic>
          <p:nvPicPr>
            <p:cNvPr id="721" name="Picture 721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82359" y="182897"/>
              <a:ext cx="75690" cy="163066"/>
            </a:xfrm>
            <a:prstGeom prst="rect">
              <a:avLst/>
            </a:prstGeom>
          </p:spPr>
        </p:pic>
        <p:pic>
          <p:nvPicPr>
            <p:cNvPr id="723" name="Picture 723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98349" y="334369"/>
              <a:ext cx="141223" cy="125171"/>
            </a:xfrm>
            <a:prstGeom prst="rect">
              <a:avLst/>
            </a:prstGeom>
          </p:spPr>
        </p:pic>
      </p:grpSp>
      <p:pic>
        <p:nvPicPr>
          <p:cNvPr id="725" name="Picture 725"/>
          <p:cNvPicPr/>
          <p:nvPr/>
        </p:nvPicPr>
        <p:blipFill>
          <a:blip r:embed="rId9"/>
          <a:stretch>
            <a:fillRect/>
          </a:stretch>
        </p:blipFill>
        <p:spPr>
          <a:xfrm>
            <a:off x="7510309" y="715558"/>
            <a:ext cx="1223517" cy="536481"/>
          </a:xfrm>
          <a:prstGeom prst="rect">
            <a:avLst/>
          </a:prstGeom>
        </p:spPr>
      </p:pic>
      <p:sp>
        <p:nvSpPr>
          <p:cNvPr id="726" name="Shape 726"/>
          <p:cNvSpPr/>
          <p:nvPr/>
        </p:nvSpPr>
        <p:spPr>
          <a:xfrm>
            <a:off x="9709326" y="1912150"/>
            <a:ext cx="982980" cy="98298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82979"/>
              <a:gd name="ODFBottom" fmla="val 982980"/>
              <a:gd name="ODFWidth" fmla="val 982979"/>
              <a:gd name="ODFHeight" fmla="val 982980"/>
            </a:gdLst>
            <a:rect l="OXMLTextRectL" t="OXMLTextRectT" r="OXMLTextRectR" b="OXMLTextRectB"/>
            <a:pathLst>
              <a:path w="982978" h="982980">
                <a:moveTo>
                  <a:pt x="0" y="982676"/>
                </a:moveTo>
                <a:lnTo>
                  <a:pt x="982676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727" name="Shape 727"/>
          <p:cNvSpPr/>
          <p:nvPr/>
        </p:nvSpPr>
        <p:spPr>
          <a:xfrm>
            <a:off x="8660884" y="98026"/>
            <a:ext cx="1748789" cy="17487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48790"/>
              <a:gd name="ODFBottom" fmla="val 1748789"/>
              <a:gd name="ODFWidth" fmla="val 1748790"/>
              <a:gd name="ODFHeight" fmla="val 1748789"/>
            </a:gdLst>
            <a:rect l="OXMLTextRectL" t="OXMLTextRectT" r="OXMLTextRectR" b="OXMLTextRectB"/>
            <a:pathLst>
              <a:path w="1748789" h="1748789">
                <a:moveTo>
                  <a:pt x="0" y="1748358"/>
                </a:moveTo>
                <a:lnTo>
                  <a:pt x="174835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728" name="Shape 728"/>
          <p:cNvSpPr/>
          <p:nvPr/>
        </p:nvSpPr>
        <p:spPr>
          <a:xfrm>
            <a:off x="9185104" y="863707"/>
            <a:ext cx="1507490" cy="150749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507490"/>
              <a:gd name="ODFBottom" fmla="val 1507489"/>
              <a:gd name="ODFWidth" fmla="val 1507490"/>
              <a:gd name="ODFHeight" fmla="val 1507489"/>
            </a:gdLst>
            <a:rect l="OXMLTextRectL" t="OXMLTextRectT" r="OXMLTextRectR" b="OXMLTextRectB"/>
            <a:pathLst>
              <a:path w="1507490" h="1507489">
                <a:moveTo>
                  <a:pt x="0" y="1506898"/>
                </a:moveTo>
                <a:lnTo>
                  <a:pt x="150689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729" name="Shape 729"/>
          <p:cNvSpPr/>
          <p:nvPr/>
        </p:nvSpPr>
        <p:spPr>
          <a:xfrm>
            <a:off x="9534585" y="1562670"/>
            <a:ext cx="1157605" cy="115760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157604"/>
              <a:gd name="ODFBottom" fmla="val 1157605"/>
              <a:gd name="ODFWidth" fmla="val 1157604"/>
              <a:gd name="ODFHeight" fmla="val 1157605"/>
            </a:gdLst>
            <a:rect l="OXMLTextRectL" t="OXMLTextRectT" r="OXMLTextRectR" b="OXMLTextRectB"/>
            <a:pathLst>
              <a:path w="1157604" h="1157605">
                <a:moveTo>
                  <a:pt x="0" y="1157416"/>
                </a:moveTo>
                <a:lnTo>
                  <a:pt x="1157416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730" name="Shape 730"/>
          <p:cNvSpPr/>
          <p:nvPr/>
        </p:nvSpPr>
        <p:spPr>
          <a:xfrm>
            <a:off x="8486142" y="0"/>
            <a:ext cx="1671954" cy="1671954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671954"/>
              <a:gd name="ODFBottom" fmla="val 1671955"/>
              <a:gd name="ODFWidth" fmla="val 1671954"/>
              <a:gd name="ODFHeight" fmla="val 1671955"/>
            </a:gdLst>
            <a:rect l="OXMLTextRectL" t="OXMLTextRectT" r="OXMLTextRectR" b="OXMLTextRectB"/>
            <a:pathLst>
              <a:path w="1671954" h="1671955">
                <a:moveTo>
                  <a:pt x="0" y="1671643"/>
                </a:moveTo>
                <a:lnTo>
                  <a:pt x="1671643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731" name="Shape 731"/>
          <p:cNvSpPr/>
          <p:nvPr/>
        </p:nvSpPr>
        <p:spPr>
          <a:xfrm>
            <a:off x="9010364" y="514225"/>
            <a:ext cx="1682113" cy="1682114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682115"/>
              <a:gd name="ODFBottom" fmla="val 1682114"/>
              <a:gd name="ODFWidth" fmla="val 1682115"/>
              <a:gd name="ODFHeight" fmla="val 1682114"/>
            </a:gdLst>
            <a:rect l="OXMLTextRectL" t="OXMLTextRectT" r="OXMLTextRectR" b="OXMLTextRectB"/>
            <a:pathLst>
              <a:path w="1682114" h="1682114">
                <a:moveTo>
                  <a:pt x="0" y="1681639"/>
                </a:moveTo>
                <a:lnTo>
                  <a:pt x="1681639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732" name="Shape 732"/>
          <p:cNvSpPr/>
          <p:nvPr/>
        </p:nvSpPr>
        <p:spPr>
          <a:xfrm>
            <a:off x="9359845" y="1213189"/>
            <a:ext cx="1332230" cy="133223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332229"/>
              <a:gd name="ODFBottom" fmla="val 1332230"/>
              <a:gd name="ODFWidth" fmla="val 1332229"/>
              <a:gd name="ODFHeight" fmla="val 1332230"/>
            </a:gdLst>
            <a:rect l="OXMLTextRectL" t="OXMLTextRectT" r="OXMLTextRectR" b="OXMLTextRectB"/>
            <a:pathLst>
              <a:path w="1332229" h="1332230">
                <a:moveTo>
                  <a:pt x="0" y="1332157"/>
                </a:moveTo>
                <a:lnTo>
                  <a:pt x="1332157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733" name="Shape 733"/>
          <p:cNvSpPr/>
          <p:nvPr/>
        </p:nvSpPr>
        <p:spPr>
          <a:xfrm>
            <a:off x="8835623" y="272766"/>
            <a:ext cx="1748788" cy="17487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48790"/>
              <a:gd name="ODFBottom" fmla="val 1748789"/>
              <a:gd name="ODFWidth" fmla="val 1748790"/>
              <a:gd name="ODFHeight" fmla="val 1748789"/>
            </a:gdLst>
            <a:rect l="OXMLTextRectL" t="OXMLTextRectT" r="OXMLTextRectR" b="OXMLTextRectB"/>
            <a:pathLst>
              <a:path w="1748789" h="1748789">
                <a:moveTo>
                  <a:pt x="0" y="1748358"/>
                </a:moveTo>
                <a:lnTo>
                  <a:pt x="174835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734" name="Shape 734"/>
          <p:cNvSpPr/>
          <p:nvPr/>
        </p:nvSpPr>
        <p:spPr>
          <a:xfrm>
            <a:off x="9176265" y="26919"/>
            <a:ext cx="902968" cy="90296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02970"/>
              <a:gd name="ODFBottom" fmla="val 902969"/>
              <a:gd name="ODFWidth" fmla="val 902970"/>
              <a:gd name="ODFHeight" fmla="val 902969"/>
            </a:gdLst>
            <a:rect l="OXMLTextRectL" t="OXMLTextRectT" r="OXMLTextRectR" b="OXMLTextRectB"/>
            <a:pathLst>
              <a:path w="902969" h="902969">
                <a:moveTo>
                  <a:pt x="451484" y="0"/>
                </a:moveTo>
                <a:lnTo>
                  <a:pt x="0" y="451484"/>
                </a:lnTo>
                <a:lnTo>
                  <a:pt x="451484" y="902969"/>
                </a:lnTo>
                <a:lnTo>
                  <a:pt x="902957" y="451484"/>
                </a:lnTo>
                <a:lnTo>
                  <a:pt x="451484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735" name="Shape 735"/>
          <p:cNvSpPr/>
          <p:nvPr/>
        </p:nvSpPr>
        <p:spPr>
          <a:xfrm>
            <a:off x="9176265" y="26919"/>
            <a:ext cx="902968" cy="90296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02970"/>
              <a:gd name="ODFBottom" fmla="val 902969"/>
              <a:gd name="ODFWidth" fmla="val 902970"/>
              <a:gd name="ODFHeight" fmla="val 902969"/>
            </a:gdLst>
            <a:rect l="OXMLTextRectL" t="OXMLTextRectT" r="OXMLTextRectR" b="OXMLTextRectB"/>
            <a:pathLst>
              <a:path w="902969" h="902969">
                <a:moveTo>
                  <a:pt x="0" y="451484"/>
                </a:moveTo>
                <a:lnTo>
                  <a:pt x="451484" y="902969"/>
                </a:lnTo>
                <a:lnTo>
                  <a:pt x="902957" y="451484"/>
                </a:lnTo>
                <a:lnTo>
                  <a:pt x="451484" y="0"/>
                </a:lnTo>
                <a:lnTo>
                  <a:pt x="0" y="451484"/>
                </a:lnTo>
                <a:close/>
              </a:path>
            </a:pathLst>
          </a:custGeom>
          <a:ln w="25400">
            <a:solidFill>
              <a:srgbClr val="FFFFFF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736" name="Shape 736"/>
          <p:cNvSpPr/>
          <p:nvPr/>
        </p:nvSpPr>
        <p:spPr>
          <a:xfrm>
            <a:off x="0" y="1239998"/>
            <a:ext cx="964564" cy="136461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64565"/>
              <a:gd name="ODFBottom" fmla="val 1364614"/>
              <a:gd name="ODFWidth" fmla="val 964565"/>
              <a:gd name="ODFHeight" fmla="val 1364614"/>
            </a:gdLst>
            <a:rect l="OXMLTextRectL" t="OXMLTextRectT" r="OXMLTextRectR" b="OXMLTextRectB"/>
            <a:pathLst>
              <a:path w="964565" h="1364614">
                <a:moveTo>
                  <a:pt x="281851" y="0"/>
                </a:moveTo>
                <a:lnTo>
                  <a:pt x="0" y="281851"/>
                </a:lnTo>
                <a:lnTo>
                  <a:pt x="0" y="1161440"/>
                </a:lnTo>
                <a:lnTo>
                  <a:pt x="281851" y="1364233"/>
                </a:lnTo>
                <a:lnTo>
                  <a:pt x="963955" y="682129"/>
                </a:lnTo>
                <a:lnTo>
                  <a:pt x="281851" y="0"/>
                </a:lnTo>
                <a:close/>
              </a:path>
            </a:pathLst>
          </a:custGeom>
          <a:solidFill>
            <a:srgbClr val="367CB4"/>
          </a:solidFill>
        </p:spPr>
        <p:txBody>
          <a:bodyPr wrap="square" lIns="0" tIns="0" rIns="0" bIns="0"/>
          <a:lstStyle/>
          <a:p/>
        </p:txBody>
      </p:sp>
      <p:sp>
        <p:nvSpPr>
          <p:cNvPr id="737" name="Shape 737"/>
          <p:cNvSpPr/>
          <p:nvPr/>
        </p:nvSpPr>
        <p:spPr>
          <a:xfrm>
            <a:off x="0" y="1220796"/>
            <a:ext cx="983614" cy="140271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83615"/>
              <a:gd name="ODFBottom" fmla="val 1402714"/>
              <a:gd name="ODFWidth" fmla="val 983615"/>
              <a:gd name="ODFHeight" fmla="val 1402714"/>
            </a:gdLst>
            <a:rect l="OXMLTextRectL" t="OXMLTextRectT" r="OXMLTextRectR" b="OXMLTextRectB"/>
            <a:pathLst>
              <a:path w="983615" h="1402714">
                <a:moveTo>
                  <a:pt x="281863" y="0"/>
                </a:moveTo>
                <a:lnTo>
                  <a:pt x="0" y="281851"/>
                </a:lnTo>
                <a:lnTo>
                  <a:pt x="0" y="320281"/>
                </a:lnTo>
                <a:lnTo>
                  <a:pt x="281863" y="38417"/>
                </a:lnTo>
                <a:lnTo>
                  <a:pt x="944753" y="701332"/>
                </a:lnTo>
                <a:lnTo>
                  <a:pt x="281863" y="1364221"/>
                </a:lnTo>
                <a:lnTo>
                  <a:pt x="0" y="1082357"/>
                </a:lnTo>
                <a:lnTo>
                  <a:pt x="0" y="1120774"/>
                </a:lnTo>
                <a:lnTo>
                  <a:pt x="281863" y="1402638"/>
                </a:lnTo>
                <a:lnTo>
                  <a:pt x="983183" y="701332"/>
                </a:lnTo>
                <a:lnTo>
                  <a:pt x="2818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/>
        </p:txBody>
      </p:sp>
      <p:sp>
        <p:nvSpPr>
          <p:cNvPr id="738" name="Shape 738"/>
          <p:cNvSpPr/>
          <p:nvPr/>
        </p:nvSpPr>
        <p:spPr>
          <a:xfrm>
            <a:off x="0" y="2069762"/>
            <a:ext cx="589915" cy="117982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89915"/>
              <a:gd name="ODFBottom" fmla="val 1179830"/>
              <a:gd name="ODFWidth" fmla="val 589915"/>
              <a:gd name="ODFHeight" fmla="val 1179830"/>
            </a:gdLst>
            <a:rect l="OXMLTextRectL" t="OXMLTextRectT" r="OXMLTextRectR" b="OXMLTextRectB"/>
            <a:pathLst>
              <a:path w="589915" h="1179830">
                <a:moveTo>
                  <a:pt x="0" y="0"/>
                </a:moveTo>
                <a:lnTo>
                  <a:pt x="0" y="1179512"/>
                </a:lnTo>
                <a:lnTo>
                  <a:pt x="589762" y="589762"/>
                </a:lnTo>
                <a:lnTo>
                  <a:pt x="0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739" name="Shape 739"/>
          <p:cNvSpPr/>
          <p:nvPr/>
        </p:nvSpPr>
        <p:spPr>
          <a:xfrm>
            <a:off x="0" y="2050549"/>
            <a:ext cx="609600" cy="121856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609600"/>
              <a:gd name="ODFBottom" fmla="val 1218564"/>
              <a:gd name="ODFWidth" fmla="val 609600"/>
              <a:gd name="ODFHeight" fmla="val 1218564"/>
            </a:gdLst>
            <a:rect l="OXMLTextRectL" t="OXMLTextRectT" r="OXMLTextRectR" b="OXMLTextRectB"/>
            <a:pathLst>
              <a:path w="609600" h="1218564">
                <a:moveTo>
                  <a:pt x="0" y="0"/>
                </a:moveTo>
                <a:lnTo>
                  <a:pt x="0" y="38430"/>
                </a:lnTo>
                <a:lnTo>
                  <a:pt x="570534" y="608977"/>
                </a:lnTo>
                <a:lnTo>
                  <a:pt x="0" y="1179512"/>
                </a:lnTo>
                <a:lnTo>
                  <a:pt x="0" y="1217955"/>
                </a:lnTo>
                <a:lnTo>
                  <a:pt x="608977" y="6089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/>
        </p:txBody>
      </p:sp>
      <p:sp>
        <p:nvSpPr>
          <p:cNvPr id="740" name="Shape 740"/>
          <p:cNvSpPr/>
          <p:nvPr/>
        </p:nvSpPr>
        <p:spPr>
          <a:xfrm>
            <a:off x="250272" y="214944"/>
            <a:ext cx="4421505" cy="716534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421505"/>
              <a:gd name="ODFBottom" fmla="val 7165340"/>
              <a:gd name="ODFWidth" fmla="val 4421505"/>
              <a:gd name="ODFHeight" fmla="val 7165340"/>
            </a:gdLst>
            <a:rect l="OXMLTextRectL" t="OXMLTextRectT" r="OXMLTextRectR" b="OXMLTextRectB"/>
            <a:pathLst>
              <a:path w="4421505" h="7165340">
                <a:moveTo>
                  <a:pt x="54356" y="0"/>
                </a:moveTo>
                <a:lnTo>
                  <a:pt x="0" y="0"/>
                </a:lnTo>
                <a:lnTo>
                  <a:pt x="0" y="6691985"/>
                </a:lnTo>
                <a:lnTo>
                  <a:pt x="473087" y="7165060"/>
                </a:lnTo>
                <a:lnTo>
                  <a:pt x="4421022" y="7165060"/>
                </a:lnTo>
                <a:lnTo>
                  <a:pt x="4421022" y="7110704"/>
                </a:lnTo>
                <a:lnTo>
                  <a:pt x="495592" y="7110704"/>
                </a:lnTo>
                <a:lnTo>
                  <a:pt x="54356" y="6669455"/>
                </a:lnTo>
                <a:lnTo>
                  <a:pt x="54356" y="0"/>
                </a:lnTo>
                <a:close/>
              </a:path>
            </a:pathLst>
          </a:custGeom>
          <a:solidFill>
            <a:srgbClr val="367CB4"/>
          </a:solidFill>
        </p:spPr>
        <p:txBody>
          <a:bodyPr wrap="square" lIns="0" tIns="0" rIns="0" bIns="0"/>
          <a:lstStyle/>
          <a:p/>
        </p:txBody>
      </p:sp>
      <p:sp>
        <p:nvSpPr>
          <p:cNvPr id="741" name="Shape 741"/>
          <p:cNvSpPr/>
          <p:nvPr/>
        </p:nvSpPr>
        <p:spPr>
          <a:xfrm>
            <a:off x="366337" y="459527"/>
            <a:ext cx="3947795" cy="680720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947795"/>
              <a:gd name="ODFBottom" fmla="val 6807200"/>
              <a:gd name="ODFWidth" fmla="val 3947795"/>
              <a:gd name="ODFHeight" fmla="val 6807200"/>
            </a:gdLst>
            <a:rect l="OXMLTextRectL" t="OXMLTextRectT" r="OXMLTextRectR" b="OXMLTextRectB"/>
            <a:pathLst>
              <a:path w="3947795" h="6807200">
                <a:moveTo>
                  <a:pt x="40767" y="0"/>
                </a:moveTo>
                <a:lnTo>
                  <a:pt x="0" y="0"/>
                </a:lnTo>
                <a:lnTo>
                  <a:pt x="0" y="6392532"/>
                </a:lnTo>
                <a:lnTo>
                  <a:pt x="414375" y="6806920"/>
                </a:lnTo>
                <a:lnTo>
                  <a:pt x="3947680" y="6806920"/>
                </a:lnTo>
                <a:lnTo>
                  <a:pt x="3947680" y="6766153"/>
                </a:lnTo>
                <a:lnTo>
                  <a:pt x="431253" y="6766153"/>
                </a:lnTo>
                <a:lnTo>
                  <a:pt x="40767" y="6375654"/>
                </a:lnTo>
                <a:lnTo>
                  <a:pt x="40767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742" name="Shape 742"/>
          <p:cNvSpPr txBox="1"/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lvl1pPr lvl="0"/>
          </a:lstStyle>
          <a:p>
            <a:r>
              <a:t>17</a:t>
            </a:r>
          </a:p>
        </p:txBody>
      </p:sp>
      <p:pic>
        <p:nvPicPr>
          <p:cNvPr id="744" name="Picture 744"/>
          <p:cNvPicPr/>
          <p:nvPr/>
        </p:nvPicPr>
        <p:blipFill>
          <a:blip r:embed="rId10"/>
          <a:stretch>
            <a:fillRect/>
          </a:stretch>
        </p:blipFill>
        <p:spPr>
          <a:xfrm>
            <a:off x="1357630" y="268605"/>
            <a:ext cx="5073015" cy="676465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745" name="GroupShape 745"/>
        <p:cNvGrpSpPr/>
        <p:nvPr/>
      </p:nvGrpSpPr>
      <p:grpSpPr>
        <a:xfrm>
          <a:off x="0" y="0"/>
          <a:ext cx="0" cy="0"/>
        </a:xfrm>
      </p:grpSpPr>
      <p:grpSp>
        <p:nvGrpSpPr>
          <p:cNvPr id="746" name="Shape 746"/>
          <p:cNvGrpSpPr/>
          <p:nvPr/>
        </p:nvGrpSpPr>
        <p:grpSpPr>
          <a:xfrm>
            <a:off x="6824115" y="655798"/>
            <a:ext cx="556894" cy="642620"/>
            <a:chExt cx="556894" cy="642620"/>
          </a:xfrm>
        </p:grpSpPr>
        <p:pic>
          <p:nvPicPr>
            <p:cNvPr id="748" name="Picture 74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92039"/>
              <a:ext cx="163917" cy="237374"/>
            </a:xfrm>
            <a:prstGeom prst="rect">
              <a:avLst/>
            </a:prstGeom>
          </p:spPr>
        </p:pic>
        <p:sp>
          <p:nvSpPr>
            <p:cNvPr id="749" name="Shape 749"/>
            <p:cNvSpPr/>
            <p:nvPr/>
          </p:nvSpPr>
          <p:spPr>
            <a:xfrm>
              <a:off x="3" y="65968"/>
              <a:ext cx="164465" cy="28448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18" y="0"/>
                  </a:moveTo>
                  <a:lnTo>
                    <a:pt x="0" y="94640"/>
                  </a:lnTo>
                  <a:lnTo>
                    <a:pt x="0" y="283908"/>
                  </a:lnTo>
                  <a:lnTo>
                    <a:pt x="15331" y="275056"/>
                  </a:lnTo>
                  <a:lnTo>
                    <a:pt x="5118" y="275056"/>
                  </a:lnTo>
                  <a:lnTo>
                    <a:pt x="5118" y="97574"/>
                  </a:lnTo>
                  <a:lnTo>
                    <a:pt x="158800" y="8851"/>
                  </a:lnTo>
                  <a:lnTo>
                    <a:pt x="163918" y="8851"/>
                  </a:lnTo>
                  <a:lnTo>
                    <a:pt x="163918" y="0"/>
                  </a:lnTo>
                  <a:close/>
                </a:path>
                <a:path w="164465" h="284480">
                  <a:moveTo>
                    <a:pt x="163918" y="8851"/>
                  </a:moveTo>
                  <a:lnTo>
                    <a:pt x="158800" y="8851"/>
                  </a:lnTo>
                  <a:lnTo>
                    <a:pt x="158800" y="186308"/>
                  </a:lnTo>
                  <a:lnTo>
                    <a:pt x="5118" y="275056"/>
                  </a:lnTo>
                  <a:lnTo>
                    <a:pt x="15331" y="275056"/>
                  </a:lnTo>
                  <a:lnTo>
                    <a:pt x="163918" y="189268"/>
                  </a:lnTo>
                  <a:lnTo>
                    <a:pt x="163918" y="8851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751" name="Picture 75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4293" y="405618"/>
              <a:ext cx="246315" cy="236842"/>
            </a:xfrm>
            <a:prstGeom prst="rect">
              <a:avLst/>
            </a:prstGeom>
          </p:spPr>
        </p:pic>
        <p:pic>
          <p:nvPicPr>
            <p:cNvPr id="753" name="Picture 753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95781" y="0"/>
              <a:ext cx="360612" cy="350391"/>
            </a:xfrm>
            <a:prstGeom prst="rect">
              <a:avLst/>
            </a:prstGeom>
          </p:spPr>
        </p:pic>
        <p:pic>
          <p:nvPicPr>
            <p:cNvPr id="755" name="Picture 755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98349" y="296473"/>
              <a:ext cx="141223" cy="163066"/>
            </a:xfrm>
            <a:prstGeom prst="rect">
              <a:avLst/>
            </a:prstGeom>
          </p:spPr>
        </p:pic>
        <p:sp>
          <p:nvSpPr>
            <p:cNvPr id="756" name="Shape 756"/>
            <p:cNvSpPr/>
            <p:nvPr/>
          </p:nvSpPr>
          <p:spPr>
            <a:xfrm>
              <a:off x="392488" y="292576"/>
              <a:ext cx="164465" cy="28448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06" y="0"/>
                  </a:moveTo>
                  <a:lnTo>
                    <a:pt x="0" y="94627"/>
                  </a:lnTo>
                  <a:lnTo>
                    <a:pt x="0" y="283921"/>
                  </a:lnTo>
                  <a:lnTo>
                    <a:pt x="15328" y="275069"/>
                  </a:lnTo>
                  <a:lnTo>
                    <a:pt x="5118" y="275069"/>
                  </a:lnTo>
                  <a:lnTo>
                    <a:pt x="5118" y="97574"/>
                  </a:lnTo>
                  <a:lnTo>
                    <a:pt x="158800" y="8839"/>
                  </a:lnTo>
                  <a:lnTo>
                    <a:pt x="163906" y="8839"/>
                  </a:lnTo>
                  <a:lnTo>
                    <a:pt x="163906" y="0"/>
                  </a:lnTo>
                  <a:close/>
                </a:path>
                <a:path w="164465" h="284480">
                  <a:moveTo>
                    <a:pt x="163906" y="8839"/>
                  </a:moveTo>
                  <a:lnTo>
                    <a:pt x="158800" y="8839"/>
                  </a:lnTo>
                  <a:lnTo>
                    <a:pt x="158800" y="186321"/>
                  </a:lnTo>
                  <a:lnTo>
                    <a:pt x="5118" y="275069"/>
                  </a:lnTo>
                  <a:lnTo>
                    <a:pt x="15328" y="275069"/>
                  </a:lnTo>
                  <a:lnTo>
                    <a:pt x="163906" y="189268"/>
                  </a:lnTo>
                  <a:lnTo>
                    <a:pt x="163906" y="8839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758" name="Picture 758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16827" y="182897"/>
              <a:ext cx="141223" cy="163066"/>
            </a:xfrm>
            <a:prstGeom prst="rect">
              <a:avLst/>
            </a:prstGeom>
          </p:spPr>
        </p:pic>
        <p:pic>
          <p:nvPicPr>
            <p:cNvPr id="760" name="Picture 760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82359" y="182897"/>
              <a:ext cx="75690" cy="163066"/>
            </a:xfrm>
            <a:prstGeom prst="rect">
              <a:avLst/>
            </a:prstGeom>
          </p:spPr>
        </p:pic>
        <p:pic>
          <p:nvPicPr>
            <p:cNvPr id="762" name="Picture 762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98349" y="334369"/>
              <a:ext cx="141223" cy="125171"/>
            </a:xfrm>
            <a:prstGeom prst="rect">
              <a:avLst/>
            </a:prstGeom>
          </p:spPr>
        </p:pic>
      </p:grpSp>
      <p:pic>
        <p:nvPicPr>
          <p:cNvPr id="764" name="Picture 764"/>
          <p:cNvPicPr/>
          <p:nvPr/>
        </p:nvPicPr>
        <p:blipFill>
          <a:blip r:embed="rId9"/>
          <a:stretch>
            <a:fillRect/>
          </a:stretch>
        </p:blipFill>
        <p:spPr>
          <a:xfrm>
            <a:off x="7510309" y="715558"/>
            <a:ext cx="1223517" cy="536481"/>
          </a:xfrm>
          <a:prstGeom prst="rect">
            <a:avLst/>
          </a:prstGeom>
        </p:spPr>
      </p:pic>
      <p:sp>
        <p:nvSpPr>
          <p:cNvPr id="765" name="Shape 765"/>
          <p:cNvSpPr/>
          <p:nvPr/>
        </p:nvSpPr>
        <p:spPr>
          <a:xfrm>
            <a:off x="9709326" y="1912150"/>
            <a:ext cx="982980" cy="98298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82979"/>
              <a:gd name="ODFBottom" fmla="val 982980"/>
              <a:gd name="ODFWidth" fmla="val 982979"/>
              <a:gd name="ODFHeight" fmla="val 982980"/>
            </a:gdLst>
            <a:rect l="OXMLTextRectL" t="OXMLTextRectT" r="OXMLTextRectR" b="OXMLTextRectB"/>
            <a:pathLst>
              <a:path w="982978" h="982980">
                <a:moveTo>
                  <a:pt x="0" y="982676"/>
                </a:moveTo>
                <a:lnTo>
                  <a:pt x="982676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766" name="Shape 766"/>
          <p:cNvSpPr/>
          <p:nvPr/>
        </p:nvSpPr>
        <p:spPr>
          <a:xfrm>
            <a:off x="8660884" y="98026"/>
            <a:ext cx="1748789" cy="17487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48790"/>
              <a:gd name="ODFBottom" fmla="val 1748789"/>
              <a:gd name="ODFWidth" fmla="val 1748790"/>
              <a:gd name="ODFHeight" fmla="val 1748789"/>
            </a:gdLst>
            <a:rect l="OXMLTextRectL" t="OXMLTextRectT" r="OXMLTextRectR" b="OXMLTextRectB"/>
            <a:pathLst>
              <a:path w="1748789" h="1748789">
                <a:moveTo>
                  <a:pt x="0" y="1748358"/>
                </a:moveTo>
                <a:lnTo>
                  <a:pt x="174835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767" name="Shape 767"/>
          <p:cNvSpPr/>
          <p:nvPr/>
        </p:nvSpPr>
        <p:spPr>
          <a:xfrm>
            <a:off x="9185104" y="863707"/>
            <a:ext cx="1507490" cy="150749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507490"/>
              <a:gd name="ODFBottom" fmla="val 1507489"/>
              <a:gd name="ODFWidth" fmla="val 1507490"/>
              <a:gd name="ODFHeight" fmla="val 1507489"/>
            </a:gdLst>
            <a:rect l="OXMLTextRectL" t="OXMLTextRectT" r="OXMLTextRectR" b="OXMLTextRectB"/>
            <a:pathLst>
              <a:path w="1507490" h="1507489">
                <a:moveTo>
                  <a:pt x="0" y="1506898"/>
                </a:moveTo>
                <a:lnTo>
                  <a:pt x="150689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768" name="Shape 768"/>
          <p:cNvSpPr/>
          <p:nvPr/>
        </p:nvSpPr>
        <p:spPr>
          <a:xfrm>
            <a:off x="9534585" y="1562670"/>
            <a:ext cx="1157605" cy="115760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157604"/>
              <a:gd name="ODFBottom" fmla="val 1157605"/>
              <a:gd name="ODFWidth" fmla="val 1157604"/>
              <a:gd name="ODFHeight" fmla="val 1157605"/>
            </a:gdLst>
            <a:rect l="OXMLTextRectL" t="OXMLTextRectT" r="OXMLTextRectR" b="OXMLTextRectB"/>
            <a:pathLst>
              <a:path w="1157604" h="1157605">
                <a:moveTo>
                  <a:pt x="0" y="1157416"/>
                </a:moveTo>
                <a:lnTo>
                  <a:pt x="1157416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769" name="Shape 769"/>
          <p:cNvSpPr/>
          <p:nvPr/>
        </p:nvSpPr>
        <p:spPr>
          <a:xfrm>
            <a:off x="8486142" y="0"/>
            <a:ext cx="1671954" cy="1671954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671954"/>
              <a:gd name="ODFBottom" fmla="val 1671955"/>
              <a:gd name="ODFWidth" fmla="val 1671954"/>
              <a:gd name="ODFHeight" fmla="val 1671955"/>
            </a:gdLst>
            <a:rect l="OXMLTextRectL" t="OXMLTextRectT" r="OXMLTextRectR" b="OXMLTextRectB"/>
            <a:pathLst>
              <a:path w="1671954" h="1671955">
                <a:moveTo>
                  <a:pt x="0" y="1671643"/>
                </a:moveTo>
                <a:lnTo>
                  <a:pt x="1671643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770" name="Shape 770"/>
          <p:cNvSpPr/>
          <p:nvPr/>
        </p:nvSpPr>
        <p:spPr>
          <a:xfrm>
            <a:off x="9010364" y="514225"/>
            <a:ext cx="1682113" cy="1682114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682115"/>
              <a:gd name="ODFBottom" fmla="val 1682114"/>
              <a:gd name="ODFWidth" fmla="val 1682115"/>
              <a:gd name="ODFHeight" fmla="val 1682114"/>
            </a:gdLst>
            <a:rect l="OXMLTextRectL" t="OXMLTextRectT" r="OXMLTextRectR" b="OXMLTextRectB"/>
            <a:pathLst>
              <a:path w="1682114" h="1682114">
                <a:moveTo>
                  <a:pt x="0" y="1681639"/>
                </a:moveTo>
                <a:lnTo>
                  <a:pt x="1681639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771" name="Shape 771"/>
          <p:cNvSpPr/>
          <p:nvPr/>
        </p:nvSpPr>
        <p:spPr>
          <a:xfrm>
            <a:off x="9359845" y="1213189"/>
            <a:ext cx="1332230" cy="133223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332229"/>
              <a:gd name="ODFBottom" fmla="val 1332230"/>
              <a:gd name="ODFWidth" fmla="val 1332229"/>
              <a:gd name="ODFHeight" fmla="val 1332230"/>
            </a:gdLst>
            <a:rect l="OXMLTextRectL" t="OXMLTextRectT" r="OXMLTextRectR" b="OXMLTextRectB"/>
            <a:pathLst>
              <a:path w="1332229" h="1332230">
                <a:moveTo>
                  <a:pt x="0" y="1332157"/>
                </a:moveTo>
                <a:lnTo>
                  <a:pt x="1332157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772" name="Shape 772"/>
          <p:cNvSpPr/>
          <p:nvPr/>
        </p:nvSpPr>
        <p:spPr>
          <a:xfrm>
            <a:off x="8835623" y="272766"/>
            <a:ext cx="1748788" cy="17487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48790"/>
              <a:gd name="ODFBottom" fmla="val 1748789"/>
              <a:gd name="ODFWidth" fmla="val 1748790"/>
              <a:gd name="ODFHeight" fmla="val 1748789"/>
            </a:gdLst>
            <a:rect l="OXMLTextRectL" t="OXMLTextRectT" r="OXMLTextRectR" b="OXMLTextRectB"/>
            <a:pathLst>
              <a:path w="1748789" h="1748789">
                <a:moveTo>
                  <a:pt x="0" y="1748358"/>
                </a:moveTo>
                <a:lnTo>
                  <a:pt x="174835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773" name="Shape 773"/>
          <p:cNvSpPr/>
          <p:nvPr/>
        </p:nvSpPr>
        <p:spPr>
          <a:xfrm>
            <a:off x="9176265" y="26919"/>
            <a:ext cx="902968" cy="90296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02970"/>
              <a:gd name="ODFBottom" fmla="val 902969"/>
              <a:gd name="ODFWidth" fmla="val 902970"/>
              <a:gd name="ODFHeight" fmla="val 902969"/>
            </a:gdLst>
            <a:rect l="OXMLTextRectL" t="OXMLTextRectT" r="OXMLTextRectR" b="OXMLTextRectB"/>
            <a:pathLst>
              <a:path w="902969" h="902969">
                <a:moveTo>
                  <a:pt x="451484" y="0"/>
                </a:moveTo>
                <a:lnTo>
                  <a:pt x="0" y="451484"/>
                </a:lnTo>
                <a:lnTo>
                  <a:pt x="451484" y="902969"/>
                </a:lnTo>
                <a:lnTo>
                  <a:pt x="902957" y="451484"/>
                </a:lnTo>
                <a:lnTo>
                  <a:pt x="451484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774" name="Shape 774"/>
          <p:cNvSpPr/>
          <p:nvPr/>
        </p:nvSpPr>
        <p:spPr>
          <a:xfrm>
            <a:off x="9176265" y="26919"/>
            <a:ext cx="902968" cy="90296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02970"/>
              <a:gd name="ODFBottom" fmla="val 902969"/>
              <a:gd name="ODFWidth" fmla="val 902970"/>
              <a:gd name="ODFHeight" fmla="val 902969"/>
            </a:gdLst>
            <a:rect l="OXMLTextRectL" t="OXMLTextRectT" r="OXMLTextRectR" b="OXMLTextRectB"/>
            <a:pathLst>
              <a:path w="902969" h="902969">
                <a:moveTo>
                  <a:pt x="0" y="451484"/>
                </a:moveTo>
                <a:lnTo>
                  <a:pt x="451484" y="902969"/>
                </a:lnTo>
                <a:lnTo>
                  <a:pt x="902957" y="451484"/>
                </a:lnTo>
                <a:lnTo>
                  <a:pt x="451484" y="0"/>
                </a:lnTo>
                <a:lnTo>
                  <a:pt x="0" y="451484"/>
                </a:lnTo>
                <a:close/>
              </a:path>
            </a:pathLst>
          </a:custGeom>
          <a:ln w="25400">
            <a:solidFill>
              <a:srgbClr val="FFFFFF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775" name="Shape 775"/>
          <p:cNvSpPr/>
          <p:nvPr/>
        </p:nvSpPr>
        <p:spPr>
          <a:xfrm>
            <a:off x="0" y="1239998"/>
            <a:ext cx="964564" cy="136461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64565"/>
              <a:gd name="ODFBottom" fmla="val 1364614"/>
              <a:gd name="ODFWidth" fmla="val 964565"/>
              <a:gd name="ODFHeight" fmla="val 1364614"/>
            </a:gdLst>
            <a:rect l="OXMLTextRectL" t="OXMLTextRectT" r="OXMLTextRectR" b="OXMLTextRectB"/>
            <a:pathLst>
              <a:path w="964565" h="1364614">
                <a:moveTo>
                  <a:pt x="281851" y="0"/>
                </a:moveTo>
                <a:lnTo>
                  <a:pt x="0" y="281851"/>
                </a:lnTo>
                <a:lnTo>
                  <a:pt x="0" y="1161440"/>
                </a:lnTo>
                <a:lnTo>
                  <a:pt x="281851" y="1364233"/>
                </a:lnTo>
                <a:lnTo>
                  <a:pt x="963955" y="682129"/>
                </a:lnTo>
                <a:lnTo>
                  <a:pt x="281851" y="0"/>
                </a:lnTo>
                <a:close/>
              </a:path>
            </a:pathLst>
          </a:custGeom>
          <a:solidFill>
            <a:srgbClr val="367CB4"/>
          </a:solidFill>
        </p:spPr>
        <p:txBody>
          <a:bodyPr wrap="square" lIns="0" tIns="0" rIns="0" bIns="0"/>
          <a:lstStyle/>
          <a:p/>
        </p:txBody>
      </p:sp>
      <p:sp>
        <p:nvSpPr>
          <p:cNvPr id="776" name="Shape 776"/>
          <p:cNvSpPr/>
          <p:nvPr/>
        </p:nvSpPr>
        <p:spPr>
          <a:xfrm>
            <a:off x="0" y="1220796"/>
            <a:ext cx="983614" cy="140271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83615"/>
              <a:gd name="ODFBottom" fmla="val 1402714"/>
              <a:gd name="ODFWidth" fmla="val 983615"/>
              <a:gd name="ODFHeight" fmla="val 1402714"/>
            </a:gdLst>
            <a:rect l="OXMLTextRectL" t="OXMLTextRectT" r="OXMLTextRectR" b="OXMLTextRectB"/>
            <a:pathLst>
              <a:path w="983615" h="1402714">
                <a:moveTo>
                  <a:pt x="281863" y="0"/>
                </a:moveTo>
                <a:lnTo>
                  <a:pt x="0" y="281851"/>
                </a:lnTo>
                <a:lnTo>
                  <a:pt x="0" y="320281"/>
                </a:lnTo>
                <a:lnTo>
                  <a:pt x="281863" y="38417"/>
                </a:lnTo>
                <a:lnTo>
                  <a:pt x="944753" y="701332"/>
                </a:lnTo>
                <a:lnTo>
                  <a:pt x="281863" y="1364221"/>
                </a:lnTo>
                <a:lnTo>
                  <a:pt x="0" y="1082357"/>
                </a:lnTo>
                <a:lnTo>
                  <a:pt x="0" y="1120774"/>
                </a:lnTo>
                <a:lnTo>
                  <a:pt x="281863" y="1402638"/>
                </a:lnTo>
                <a:lnTo>
                  <a:pt x="983183" y="701332"/>
                </a:lnTo>
                <a:lnTo>
                  <a:pt x="2818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/>
        </p:txBody>
      </p:sp>
      <p:sp>
        <p:nvSpPr>
          <p:cNvPr id="777" name="Shape 777"/>
          <p:cNvSpPr/>
          <p:nvPr/>
        </p:nvSpPr>
        <p:spPr>
          <a:xfrm>
            <a:off x="0" y="2069762"/>
            <a:ext cx="589915" cy="117982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89915"/>
              <a:gd name="ODFBottom" fmla="val 1179830"/>
              <a:gd name="ODFWidth" fmla="val 589915"/>
              <a:gd name="ODFHeight" fmla="val 1179830"/>
            </a:gdLst>
            <a:rect l="OXMLTextRectL" t="OXMLTextRectT" r="OXMLTextRectR" b="OXMLTextRectB"/>
            <a:pathLst>
              <a:path w="589915" h="1179830">
                <a:moveTo>
                  <a:pt x="0" y="0"/>
                </a:moveTo>
                <a:lnTo>
                  <a:pt x="0" y="1179512"/>
                </a:lnTo>
                <a:lnTo>
                  <a:pt x="589762" y="589762"/>
                </a:lnTo>
                <a:lnTo>
                  <a:pt x="0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778" name="Shape 778"/>
          <p:cNvSpPr/>
          <p:nvPr/>
        </p:nvSpPr>
        <p:spPr>
          <a:xfrm>
            <a:off x="0" y="2050549"/>
            <a:ext cx="609600" cy="121856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609600"/>
              <a:gd name="ODFBottom" fmla="val 1218564"/>
              <a:gd name="ODFWidth" fmla="val 609600"/>
              <a:gd name="ODFHeight" fmla="val 1218564"/>
            </a:gdLst>
            <a:rect l="OXMLTextRectL" t="OXMLTextRectT" r="OXMLTextRectR" b="OXMLTextRectB"/>
            <a:pathLst>
              <a:path w="609600" h="1218564">
                <a:moveTo>
                  <a:pt x="0" y="0"/>
                </a:moveTo>
                <a:lnTo>
                  <a:pt x="0" y="38430"/>
                </a:lnTo>
                <a:lnTo>
                  <a:pt x="570534" y="608977"/>
                </a:lnTo>
                <a:lnTo>
                  <a:pt x="0" y="1179512"/>
                </a:lnTo>
                <a:lnTo>
                  <a:pt x="0" y="1217955"/>
                </a:lnTo>
                <a:lnTo>
                  <a:pt x="608977" y="6089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/>
        </p:txBody>
      </p:sp>
      <p:sp>
        <p:nvSpPr>
          <p:cNvPr id="779" name="Shape 779"/>
          <p:cNvSpPr/>
          <p:nvPr/>
        </p:nvSpPr>
        <p:spPr>
          <a:xfrm>
            <a:off x="250272" y="214944"/>
            <a:ext cx="4421505" cy="716534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421505"/>
              <a:gd name="ODFBottom" fmla="val 7165340"/>
              <a:gd name="ODFWidth" fmla="val 4421505"/>
              <a:gd name="ODFHeight" fmla="val 7165340"/>
            </a:gdLst>
            <a:rect l="OXMLTextRectL" t="OXMLTextRectT" r="OXMLTextRectR" b="OXMLTextRectB"/>
            <a:pathLst>
              <a:path w="4421505" h="7165340">
                <a:moveTo>
                  <a:pt x="54356" y="0"/>
                </a:moveTo>
                <a:lnTo>
                  <a:pt x="0" y="0"/>
                </a:lnTo>
                <a:lnTo>
                  <a:pt x="0" y="6691985"/>
                </a:lnTo>
                <a:lnTo>
                  <a:pt x="473087" y="7165060"/>
                </a:lnTo>
                <a:lnTo>
                  <a:pt x="4421022" y="7165060"/>
                </a:lnTo>
                <a:lnTo>
                  <a:pt x="4421022" y="7110704"/>
                </a:lnTo>
                <a:lnTo>
                  <a:pt x="495592" y="7110704"/>
                </a:lnTo>
                <a:lnTo>
                  <a:pt x="54356" y="6669455"/>
                </a:lnTo>
                <a:lnTo>
                  <a:pt x="54356" y="0"/>
                </a:lnTo>
                <a:close/>
              </a:path>
            </a:pathLst>
          </a:custGeom>
          <a:solidFill>
            <a:srgbClr val="367CB4"/>
          </a:solidFill>
        </p:spPr>
        <p:txBody>
          <a:bodyPr wrap="square" lIns="0" tIns="0" rIns="0" bIns="0"/>
          <a:lstStyle/>
          <a:p/>
        </p:txBody>
      </p:sp>
      <p:sp>
        <p:nvSpPr>
          <p:cNvPr id="780" name="Shape 780"/>
          <p:cNvSpPr/>
          <p:nvPr/>
        </p:nvSpPr>
        <p:spPr>
          <a:xfrm>
            <a:off x="366337" y="459527"/>
            <a:ext cx="3947795" cy="680720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947795"/>
              <a:gd name="ODFBottom" fmla="val 6807200"/>
              <a:gd name="ODFWidth" fmla="val 3947795"/>
              <a:gd name="ODFHeight" fmla="val 6807200"/>
            </a:gdLst>
            <a:rect l="OXMLTextRectL" t="OXMLTextRectT" r="OXMLTextRectR" b="OXMLTextRectB"/>
            <a:pathLst>
              <a:path w="3947795" h="6807200">
                <a:moveTo>
                  <a:pt x="40767" y="0"/>
                </a:moveTo>
                <a:lnTo>
                  <a:pt x="0" y="0"/>
                </a:lnTo>
                <a:lnTo>
                  <a:pt x="0" y="6392532"/>
                </a:lnTo>
                <a:lnTo>
                  <a:pt x="414375" y="6806920"/>
                </a:lnTo>
                <a:lnTo>
                  <a:pt x="3947680" y="6806920"/>
                </a:lnTo>
                <a:lnTo>
                  <a:pt x="3947680" y="6766153"/>
                </a:lnTo>
                <a:lnTo>
                  <a:pt x="431253" y="6766153"/>
                </a:lnTo>
                <a:lnTo>
                  <a:pt x="40767" y="6375654"/>
                </a:lnTo>
                <a:lnTo>
                  <a:pt x="40767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781" name="Shape 781"/>
          <p:cNvSpPr txBox="1"/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lvl1pPr lvl="0"/>
          </a:lstStyle>
          <a:p>
            <a:r>
              <a:t>18</a:t>
            </a:r>
          </a:p>
        </p:txBody>
      </p:sp>
      <p:pic>
        <p:nvPicPr>
          <p:cNvPr id="783" name="Picture 783"/>
          <p:cNvPicPr/>
          <p:nvPr/>
        </p:nvPicPr>
        <p:blipFill>
          <a:blip r:embed="rId10"/>
          <a:stretch>
            <a:fillRect/>
          </a:stretch>
        </p:blipFill>
        <p:spPr>
          <a:xfrm rot="16200000">
            <a:off x="1934437" y="786602"/>
            <a:ext cx="5308707" cy="707941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784" name="GroupShape 784"/>
        <p:cNvGrpSpPr/>
        <p:nvPr/>
      </p:nvGrpSpPr>
      <p:grpSpPr>
        <a:xfrm>
          <a:off x="0" y="0"/>
          <a:ext cx="0" cy="0"/>
        </a:xfrm>
      </p:grpSpPr>
      <p:grpSp>
        <p:nvGrpSpPr>
          <p:cNvPr id="785" name="Shape 785"/>
          <p:cNvGrpSpPr/>
          <p:nvPr/>
        </p:nvGrpSpPr>
        <p:grpSpPr>
          <a:xfrm>
            <a:off x="6824115" y="655798"/>
            <a:ext cx="556894" cy="642620"/>
            <a:chExt cx="556894" cy="642620"/>
          </a:xfrm>
        </p:grpSpPr>
        <p:pic>
          <p:nvPicPr>
            <p:cNvPr id="787" name="Picture 78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92039"/>
              <a:ext cx="163917" cy="237374"/>
            </a:xfrm>
            <a:prstGeom prst="rect">
              <a:avLst/>
            </a:prstGeom>
          </p:spPr>
        </p:pic>
        <p:sp>
          <p:nvSpPr>
            <p:cNvPr id="788" name="Shape 788"/>
            <p:cNvSpPr/>
            <p:nvPr/>
          </p:nvSpPr>
          <p:spPr>
            <a:xfrm>
              <a:off x="3" y="65968"/>
              <a:ext cx="164465" cy="28448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18" y="0"/>
                  </a:moveTo>
                  <a:lnTo>
                    <a:pt x="0" y="94640"/>
                  </a:lnTo>
                  <a:lnTo>
                    <a:pt x="0" y="283908"/>
                  </a:lnTo>
                  <a:lnTo>
                    <a:pt x="15331" y="275056"/>
                  </a:lnTo>
                  <a:lnTo>
                    <a:pt x="5118" y="275056"/>
                  </a:lnTo>
                  <a:lnTo>
                    <a:pt x="5118" y="97574"/>
                  </a:lnTo>
                  <a:lnTo>
                    <a:pt x="158800" y="8851"/>
                  </a:lnTo>
                  <a:lnTo>
                    <a:pt x="163918" y="8851"/>
                  </a:lnTo>
                  <a:lnTo>
                    <a:pt x="163918" y="0"/>
                  </a:lnTo>
                  <a:close/>
                </a:path>
                <a:path w="164465" h="284480">
                  <a:moveTo>
                    <a:pt x="163918" y="8851"/>
                  </a:moveTo>
                  <a:lnTo>
                    <a:pt x="158800" y="8851"/>
                  </a:lnTo>
                  <a:lnTo>
                    <a:pt x="158800" y="186308"/>
                  </a:lnTo>
                  <a:lnTo>
                    <a:pt x="5118" y="275056"/>
                  </a:lnTo>
                  <a:lnTo>
                    <a:pt x="15331" y="275056"/>
                  </a:lnTo>
                  <a:lnTo>
                    <a:pt x="163918" y="189268"/>
                  </a:lnTo>
                  <a:lnTo>
                    <a:pt x="163918" y="8851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790" name="Picture 79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4293" y="405618"/>
              <a:ext cx="246315" cy="236842"/>
            </a:xfrm>
            <a:prstGeom prst="rect">
              <a:avLst/>
            </a:prstGeom>
          </p:spPr>
        </p:pic>
        <p:pic>
          <p:nvPicPr>
            <p:cNvPr id="792" name="Picture 792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95781" y="0"/>
              <a:ext cx="360612" cy="350391"/>
            </a:xfrm>
            <a:prstGeom prst="rect">
              <a:avLst/>
            </a:prstGeom>
          </p:spPr>
        </p:pic>
        <p:pic>
          <p:nvPicPr>
            <p:cNvPr id="794" name="Picture 794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98349" y="296473"/>
              <a:ext cx="141223" cy="163066"/>
            </a:xfrm>
            <a:prstGeom prst="rect">
              <a:avLst/>
            </a:prstGeom>
          </p:spPr>
        </p:pic>
        <p:sp>
          <p:nvSpPr>
            <p:cNvPr id="795" name="Shape 795"/>
            <p:cNvSpPr/>
            <p:nvPr/>
          </p:nvSpPr>
          <p:spPr>
            <a:xfrm>
              <a:off x="392488" y="292576"/>
              <a:ext cx="164465" cy="28448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06" y="0"/>
                  </a:moveTo>
                  <a:lnTo>
                    <a:pt x="0" y="94627"/>
                  </a:lnTo>
                  <a:lnTo>
                    <a:pt x="0" y="283921"/>
                  </a:lnTo>
                  <a:lnTo>
                    <a:pt x="15328" y="275069"/>
                  </a:lnTo>
                  <a:lnTo>
                    <a:pt x="5118" y="275069"/>
                  </a:lnTo>
                  <a:lnTo>
                    <a:pt x="5118" y="97574"/>
                  </a:lnTo>
                  <a:lnTo>
                    <a:pt x="158800" y="8839"/>
                  </a:lnTo>
                  <a:lnTo>
                    <a:pt x="163906" y="8839"/>
                  </a:lnTo>
                  <a:lnTo>
                    <a:pt x="163906" y="0"/>
                  </a:lnTo>
                  <a:close/>
                </a:path>
                <a:path w="164465" h="284480">
                  <a:moveTo>
                    <a:pt x="163906" y="8839"/>
                  </a:moveTo>
                  <a:lnTo>
                    <a:pt x="158800" y="8839"/>
                  </a:lnTo>
                  <a:lnTo>
                    <a:pt x="158800" y="186321"/>
                  </a:lnTo>
                  <a:lnTo>
                    <a:pt x="5118" y="275069"/>
                  </a:lnTo>
                  <a:lnTo>
                    <a:pt x="15328" y="275069"/>
                  </a:lnTo>
                  <a:lnTo>
                    <a:pt x="163906" y="189268"/>
                  </a:lnTo>
                  <a:lnTo>
                    <a:pt x="163906" y="8839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797" name="Picture 797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16827" y="182897"/>
              <a:ext cx="141223" cy="163066"/>
            </a:xfrm>
            <a:prstGeom prst="rect">
              <a:avLst/>
            </a:prstGeom>
          </p:spPr>
        </p:pic>
        <p:pic>
          <p:nvPicPr>
            <p:cNvPr id="799" name="Picture 799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82359" y="182897"/>
              <a:ext cx="75690" cy="163066"/>
            </a:xfrm>
            <a:prstGeom prst="rect">
              <a:avLst/>
            </a:prstGeom>
          </p:spPr>
        </p:pic>
        <p:pic>
          <p:nvPicPr>
            <p:cNvPr id="801" name="Picture 801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98349" y="334369"/>
              <a:ext cx="141223" cy="125171"/>
            </a:xfrm>
            <a:prstGeom prst="rect">
              <a:avLst/>
            </a:prstGeom>
          </p:spPr>
        </p:pic>
      </p:grpSp>
      <p:pic>
        <p:nvPicPr>
          <p:cNvPr id="803" name="Picture 803"/>
          <p:cNvPicPr/>
          <p:nvPr/>
        </p:nvPicPr>
        <p:blipFill>
          <a:blip r:embed="rId9"/>
          <a:stretch>
            <a:fillRect/>
          </a:stretch>
        </p:blipFill>
        <p:spPr>
          <a:xfrm>
            <a:off x="7510309" y="715558"/>
            <a:ext cx="1223517" cy="536481"/>
          </a:xfrm>
          <a:prstGeom prst="rect">
            <a:avLst/>
          </a:prstGeom>
        </p:spPr>
      </p:pic>
      <p:sp>
        <p:nvSpPr>
          <p:cNvPr id="804" name="Shape 804"/>
          <p:cNvSpPr/>
          <p:nvPr/>
        </p:nvSpPr>
        <p:spPr>
          <a:xfrm>
            <a:off x="9709326" y="1912150"/>
            <a:ext cx="982980" cy="98298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82979"/>
              <a:gd name="ODFBottom" fmla="val 982980"/>
              <a:gd name="ODFWidth" fmla="val 982979"/>
              <a:gd name="ODFHeight" fmla="val 982980"/>
            </a:gdLst>
            <a:rect l="OXMLTextRectL" t="OXMLTextRectT" r="OXMLTextRectR" b="OXMLTextRectB"/>
            <a:pathLst>
              <a:path w="982978" h="982980">
                <a:moveTo>
                  <a:pt x="0" y="982676"/>
                </a:moveTo>
                <a:lnTo>
                  <a:pt x="982676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805" name="Shape 805"/>
          <p:cNvSpPr/>
          <p:nvPr/>
        </p:nvSpPr>
        <p:spPr>
          <a:xfrm>
            <a:off x="8660884" y="98026"/>
            <a:ext cx="1748789" cy="17487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48790"/>
              <a:gd name="ODFBottom" fmla="val 1748789"/>
              <a:gd name="ODFWidth" fmla="val 1748790"/>
              <a:gd name="ODFHeight" fmla="val 1748789"/>
            </a:gdLst>
            <a:rect l="OXMLTextRectL" t="OXMLTextRectT" r="OXMLTextRectR" b="OXMLTextRectB"/>
            <a:pathLst>
              <a:path w="1748789" h="1748789">
                <a:moveTo>
                  <a:pt x="0" y="1748358"/>
                </a:moveTo>
                <a:lnTo>
                  <a:pt x="174835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806" name="Shape 806"/>
          <p:cNvSpPr/>
          <p:nvPr/>
        </p:nvSpPr>
        <p:spPr>
          <a:xfrm>
            <a:off x="9185104" y="863707"/>
            <a:ext cx="1507490" cy="150749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507490"/>
              <a:gd name="ODFBottom" fmla="val 1507489"/>
              <a:gd name="ODFWidth" fmla="val 1507490"/>
              <a:gd name="ODFHeight" fmla="val 1507489"/>
            </a:gdLst>
            <a:rect l="OXMLTextRectL" t="OXMLTextRectT" r="OXMLTextRectR" b="OXMLTextRectB"/>
            <a:pathLst>
              <a:path w="1507490" h="1507489">
                <a:moveTo>
                  <a:pt x="0" y="1506898"/>
                </a:moveTo>
                <a:lnTo>
                  <a:pt x="150689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807" name="Shape 807"/>
          <p:cNvSpPr/>
          <p:nvPr/>
        </p:nvSpPr>
        <p:spPr>
          <a:xfrm>
            <a:off x="9534585" y="1562670"/>
            <a:ext cx="1157605" cy="115760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157604"/>
              <a:gd name="ODFBottom" fmla="val 1157605"/>
              <a:gd name="ODFWidth" fmla="val 1157604"/>
              <a:gd name="ODFHeight" fmla="val 1157605"/>
            </a:gdLst>
            <a:rect l="OXMLTextRectL" t="OXMLTextRectT" r="OXMLTextRectR" b="OXMLTextRectB"/>
            <a:pathLst>
              <a:path w="1157604" h="1157605">
                <a:moveTo>
                  <a:pt x="0" y="1157416"/>
                </a:moveTo>
                <a:lnTo>
                  <a:pt x="1157416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808" name="Shape 808"/>
          <p:cNvSpPr/>
          <p:nvPr/>
        </p:nvSpPr>
        <p:spPr>
          <a:xfrm>
            <a:off x="8486142" y="0"/>
            <a:ext cx="1671954" cy="1671954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671954"/>
              <a:gd name="ODFBottom" fmla="val 1671955"/>
              <a:gd name="ODFWidth" fmla="val 1671954"/>
              <a:gd name="ODFHeight" fmla="val 1671955"/>
            </a:gdLst>
            <a:rect l="OXMLTextRectL" t="OXMLTextRectT" r="OXMLTextRectR" b="OXMLTextRectB"/>
            <a:pathLst>
              <a:path w="1671954" h="1671955">
                <a:moveTo>
                  <a:pt x="0" y="1671643"/>
                </a:moveTo>
                <a:lnTo>
                  <a:pt x="1671643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809" name="Shape 809"/>
          <p:cNvSpPr/>
          <p:nvPr/>
        </p:nvSpPr>
        <p:spPr>
          <a:xfrm>
            <a:off x="9010364" y="514225"/>
            <a:ext cx="1682113" cy="1682114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682115"/>
              <a:gd name="ODFBottom" fmla="val 1682114"/>
              <a:gd name="ODFWidth" fmla="val 1682115"/>
              <a:gd name="ODFHeight" fmla="val 1682114"/>
            </a:gdLst>
            <a:rect l="OXMLTextRectL" t="OXMLTextRectT" r="OXMLTextRectR" b="OXMLTextRectB"/>
            <a:pathLst>
              <a:path w="1682114" h="1682114">
                <a:moveTo>
                  <a:pt x="0" y="1681639"/>
                </a:moveTo>
                <a:lnTo>
                  <a:pt x="1681639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810" name="Shape 810"/>
          <p:cNvSpPr/>
          <p:nvPr/>
        </p:nvSpPr>
        <p:spPr>
          <a:xfrm>
            <a:off x="9359845" y="1213189"/>
            <a:ext cx="1332230" cy="133223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332229"/>
              <a:gd name="ODFBottom" fmla="val 1332230"/>
              <a:gd name="ODFWidth" fmla="val 1332229"/>
              <a:gd name="ODFHeight" fmla="val 1332230"/>
            </a:gdLst>
            <a:rect l="OXMLTextRectL" t="OXMLTextRectT" r="OXMLTextRectR" b="OXMLTextRectB"/>
            <a:pathLst>
              <a:path w="1332229" h="1332230">
                <a:moveTo>
                  <a:pt x="0" y="1332157"/>
                </a:moveTo>
                <a:lnTo>
                  <a:pt x="1332157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811" name="Shape 811"/>
          <p:cNvSpPr/>
          <p:nvPr/>
        </p:nvSpPr>
        <p:spPr>
          <a:xfrm>
            <a:off x="8835623" y="272766"/>
            <a:ext cx="1748788" cy="17487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48790"/>
              <a:gd name="ODFBottom" fmla="val 1748789"/>
              <a:gd name="ODFWidth" fmla="val 1748790"/>
              <a:gd name="ODFHeight" fmla="val 1748789"/>
            </a:gdLst>
            <a:rect l="OXMLTextRectL" t="OXMLTextRectT" r="OXMLTextRectR" b="OXMLTextRectB"/>
            <a:pathLst>
              <a:path w="1748789" h="1748789">
                <a:moveTo>
                  <a:pt x="0" y="1748358"/>
                </a:moveTo>
                <a:lnTo>
                  <a:pt x="174835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812" name="Shape 812"/>
          <p:cNvSpPr/>
          <p:nvPr/>
        </p:nvSpPr>
        <p:spPr>
          <a:xfrm>
            <a:off x="9176265" y="26919"/>
            <a:ext cx="902968" cy="90296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02970"/>
              <a:gd name="ODFBottom" fmla="val 902969"/>
              <a:gd name="ODFWidth" fmla="val 902970"/>
              <a:gd name="ODFHeight" fmla="val 902969"/>
            </a:gdLst>
            <a:rect l="OXMLTextRectL" t="OXMLTextRectT" r="OXMLTextRectR" b="OXMLTextRectB"/>
            <a:pathLst>
              <a:path w="902969" h="902969">
                <a:moveTo>
                  <a:pt x="451484" y="0"/>
                </a:moveTo>
                <a:lnTo>
                  <a:pt x="0" y="451484"/>
                </a:lnTo>
                <a:lnTo>
                  <a:pt x="451484" y="902969"/>
                </a:lnTo>
                <a:lnTo>
                  <a:pt x="902957" y="451484"/>
                </a:lnTo>
                <a:lnTo>
                  <a:pt x="451484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813" name="Shape 813"/>
          <p:cNvSpPr/>
          <p:nvPr/>
        </p:nvSpPr>
        <p:spPr>
          <a:xfrm>
            <a:off x="9176265" y="26919"/>
            <a:ext cx="902968" cy="90296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02970"/>
              <a:gd name="ODFBottom" fmla="val 902969"/>
              <a:gd name="ODFWidth" fmla="val 902970"/>
              <a:gd name="ODFHeight" fmla="val 902969"/>
            </a:gdLst>
            <a:rect l="OXMLTextRectL" t="OXMLTextRectT" r="OXMLTextRectR" b="OXMLTextRectB"/>
            <a:pathLst>
              <a:path w="902969" h="902969">
                <a:moveTo>
                  <a:pt x="0" y="451484"/>
                </a:moveTo>
                <a:lnTo>
                  <a:pt x="451484" y="902969"/>
                </a:lnTo>
                <a:lnTo>
                  <a:pt x="902957" y="451484"/>
                </a:lnTo>
                <a:lnTo>
                  <a:pt x="451484" y="0"/>
                </a:lnTo>
                <a:lnTo>
                  <a:pt x="0" y="451484"/>
                </a:lnTo>
                <a:close/>
              </a:path>
            </a:pathLst>
          </a:custGeom>
          <a:ln w="25400">
            <a:solidFill>
              <a:srgbClr val="FFFFFF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814" name="Shape 814"/>
          <p:cNvSpPr/>
          <p:nvPr/>
        </p:nvSpPr>
        <p:spPr>
          <a:xfrm>
            <a:off x="0" y="1239998"/>
            <a:ext cx="964564" cy="136461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64565"/>
              <a:gd name="ODFBottom" fmla="val 1364614"/>
              <a:gd name="ODFWidth" fmla="val 964565"/>
              <a:gd name="ODFHeight" fmla="val 1364614"/>
            </a:gdLst>
            <a:rect l="OXMLTextRectL" t="OXMLTextRectT" r="OXMLTextRectR" b="OXMLTextRectB"/>
            <a:pathLst>
              <a:path w="964565" h="1364614">
                <a:moveTo>
                  <a:pt x="281851" y="0"/>
                </a:moveTo>
                <a:lnTo>
                  <a:pt x="0" y="281851"/>
                </a:lnTo>
                <a:lnTo>
                  <a:pt x="0" y="1161440"/>
                </a:lnTo>
                <a:lnTo>
                  <a:pt x="281851" y="1364233"/>
                </a:lnTo>
                <a:lnTo>
                  <a:pt x="963955" y="682129"/>
                </a:lnTo>
                <a:lnTo>
                  <a:pt x="281851" y="0"/>
                </a:lnTo>
                <a:close/>
              </a:path>
            </a:pathLst>
          </a:custGeom>
          <a:solidFill>
            <a:srgbClr val="367CB4"/>
          </a:solidFill>
        </p:spPr>
        <p:txBody>
          <a:bodyPr wrap="square" lIns="0" tIns="0" rIns="0" bIns="0"/>
          <a:lstStyle/>
          <a:p/>
        </p:txBody>
      </p:sp>
      <p:sp>
        <p:nvSpPr>
          <p:cNvPr id="815" name="Shape 815"/>
          <p:cNvSpPr/>
          <p:nvPr/>
        </p:nvSpPr>
        <p:spPr>
          <a:xfrm>
            <a:off x="0" y="1220796"/>
            <a:ext cx="983614" cy="140271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83615"/>
              <a:gd name="ODFBottom" fmla="val 1402714"/>
              <a:gd name="ODFWidth" fmla="val 983615"/>
              <a:gd name="ODFHeight" fmla="val 1402714"/>
            </a:gdLst>
            <a:rect l="OXMLTextRectL" t="OXMLTextRectT" r="OXMLTextRectR" b="OXMLTextRectB"/>
            <a:pathLst>
              <a:path w="983615" h="1402714">
                <a:moveTo>
                  <a:pt x="281863" y="0"/>
                </a:moveTo>
                <a:lnTo>
                  <a:pt x="0" y="281851"/>
                </a:lnTo>
                <a:lnTo>
                  <a:pt x="0" y="320281"/>
                </a:lnTo>
                <a:lnTo>
                  <a:pt x="281863" y="38417"/>
                </a:lnTo>
                <a:lnTo>
                  <a:pt x="944753" y="701332"/>
                </a:lnTo>
                <a:lnTo>
                  <a:pt x="281863" y="1364221"/>
                </a:lnTo>
                <a:lnTo>
                  <a:pt x="0" y="1082357"/>
                </a:lnTo>
                <a:lnTo>
                  <a:pt x="0" y="1120774"/>
                </a:lnTo>
                <a:lnTo>
                  <a:pt x="281863" y="1402638"/>
                </a:lnTo>
                <a:lnTo>
                  <a:pt x="983183" y="701332"/>
                </a:lnTo>
                <a:lnTo>
                  <a:pt x="2818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/>
        </p:txBody>
      </p:sp>
      <p:sp>
        <p:nvSpPr>
          <p:cNvPr id="816" name="Shape 816"/>
          <p:cNvSpPr/>
          <p:nvPr/>
        </p:nvSpPr>
        <p:spPr>
          <a:xfrm>
            <a:off x="0" y="2069762"/>
            <a:ext cx="589915" cy="117982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89915"/>
              <a:gd name="ODFBottom" fmla="val 1179830"/>
              <a:gd name="ODFWidth" fmla="val 589915"/>
              <a:gd name="ODFHeight" fmla="val 1179830"/>
            </a:gdLst>
            <a:rect l="OXMLTextRectL" t="OXMLTextRectT" r="OXMLTextRectR" b="OXMLTextRectB"/>
            <a:pathLst>
              <a:path w="589915" h="1179830">
                <a:moveTo>
                  <a:pt x="0" y="0"/>
                </a:moveTo>
                <a:lnTo>
                  <a:pt x="0" y="1179512"/>
                </a:lnTo>
                <a:lnTo>
                  <a:pt x="589762" y="589762"/>
                </a:lnTo>
                <a:lnTo>
                  <a:pt x="0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817" name="Shape 817"/>
          <p:cNvSpPr/>
          <p:nvPr/>
        </p:nvSpPr>
        <p:spPr>
          <a:xfrm>
            <a:off x="0" y="2050549"/>
            <a:ext cx="609600" cy="121856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609600"/>
              <a:gd name="ODFBottom" fmla="val 1218564"/>
              <a:gd name="ODFWidth" fmla="val 609600"/>
              <a:gd name="ODFHeight" fmla="val 1218564"/>
            </a:gdLst>
            <a:rect l="OXMLTextRectL" t="OXMLTextRectT" r="OXMLTextRectR" b="OXMLTextRectB"/>
            <a:pathLst>
              <a:path w="609600" h="1218564">
                <a:moveTo>
                  <a:pt x="0" y="0"/>
                </a:moveTo>
                <a:lnTo>
                  <a:pt x="0" y="38430"/>
                </a:lnTo>
                <a:lnTo>
                  <a:pt x="570534" y="608977"/>
                </a:lnTo>
                <a:lnTo>
                  <a:pt x="0" y="1179512"/>
                </a:lnTo>
                <a:lnTo>
                  <a:pt x="0" y="1217955"/>
                </a:lnTo>
                <a:lnTo>
                  <a:pt x="608977" y="6089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/>
        </p:txBody>
      </p:sp>
      <p:sp>
        <p:nvSpPr>
          <p:cNvPr id="818" name="Shape 818"/>
          <p:cNvSpPr/>
          <p:nvPr/>
        </p:nvSpPr>
        <p:spPr>
          <a:xfrm>
            <a:off x="250272" y="214944"/>
            <a:ext cx="4421505" cy="716534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421505"/>
              <a:gd name="ODFBottom" fmla="val 7165340"/>
              <a:gd name="ODFWidth" fmla="val 4421505"/>
              <a:gd name="ODFHeight" fmla="val 7165340"/>
            </a:gdLst>
            <a:rect l="OXMLTextRectL" t="OXMLTextRectT" r="OXMLTextRectR" b="OXMLTextRectB"/>
            <a:pathLst>
              <a:path w="4421505" h="7165340">
                <a:moveTo>
                  <a:pt x="54356" y="0"/>
                </a:moveTo>
                <a:lnTo>
                  <a:pt x="0" y="0"/>
                </a:lnTo>
                <a:lnTo>
                  <a:pt x="0" y="6691985"/>
                </a:lnTo>
                <a:lnTo>
                  <a:pt x="473087" y="7165060"/>
                </a:lnTo>
                <a:lnTo>
                  <a:pt x="4421022" y="7165060"/>
                </a:lnTo>
                <a:lnTo>
                  <a:pt x="4421022" y="7110704"/>
                </a:lnTo>
                <a:lnTo>
                  <a:pt x="495592" y="7110704"/>
                </a:lnTo>
                <a:lnTo>
                  <a:pt x="54356" y="6669455"/>
                </a:lnTo>
                <a:lnTo>
                  <a:pt x="54356" y="0"/>
                </a:lnTo>
                <a:close/>
              </a:path>
            </a:pathLst>
          </a:custGeom>
          <a:solidFill>
            <a:srgbClr val="367CB4"/>
          </a:solidFill>
        </p:spPr>
        <p:txBody>
          <a:bodyPr wrap="square" lIns="0" tIns="0" rIns="0" bIns="0"/>
          <a:lstStyle/>
          <a:p/>
        </p:txBody>
      </p:sp>
      <p:sp>
        <p:nvSpPr>
          <p:cNvPr id="819" name="Shape 819"/>
          <p:cNvSpPr/>
          <p:nvPr/>
        </p:nvSpPr>
        <p:spPr>
          <a:xfrm>
            <a:off x="366337" y="459527"/>
            <a:ext cx="3947795" cy="680720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947795"/>
              <a:gd name="ODFBottom" fmla="val 6807200"/>
              <a:gd name="ODFWidth" fmla="val 3947795"/>
              <a:gd name="ODFHeight" fmla="val 6807200"/>
            </a:gdLst>
            <a:rect l="OXMLTextRectL" t="OXMLTextRectT" r="OXMLTextRectR" b="OXMLTextRectB"/>
            <a:pathLst>
              <a:path w="3947795" h="6807200">
                <a:moveTo>
                  <a:pt x="40767" y="0"/>
                </a:moveTo>
                <a:lnTo>
                  <a:pt x="0" y="0"/>
                </a:lnTo>
                <a:lnTo>
                  <a:pt x="0" y="6392532"/>
                </a:lnTo>
                <a:lnTo>
                  <a:pt x="414375" y="6806920"/>
                </a:lnTo>
                <a:lnTo>
                  <a:pt x="3947680" y="6806920"/>
                </a:lnTo>
                <a:lnTo>
                  <a:pt x="3947680" y="6766153"/>
                </a:lnTo>
                <a:lnTo>
                  <a:pt x="431253" y="6766153"/>
                </a:lnTo>
                <a:lnTo>
                  <a:pt x="40767" y="6375654"/>
                </a:lnTo>
                <a:lnTo>
                  <a:pt x="40767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820" name="Shape 820"/>
          <p:cNvSpPr txBox="1"/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lvl1pPr lvl="0"/>
          </a:lstStyle>
          <a:p>
            <a:r>
              <a:t>19</a:t>
            </a:r>
          </a:p>
        </p:txBody>
      </p:sp>
      <p:pic>
        <p:nvPicPr>
          <p:cNvPr id="822" name="Picture 822"/>
          <p:cNvPicPr/>
          <p:nvPr/>
        </p:nvPicPr>
        <p:blipFill>
          <a:blip r:embed="rId10"/>
          <a:stretch>
            <a:fillRect/>
          </a:stretch>
        </p:blipFill>
        <p:spPr>
          <a:xfrm>
            <a:off x="964564" y="1485900"/>
            <a:ext cx="7325360" cy="549401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67" name="GroupShape 167"/>
        <p:cNvGrpSpPr/>
        <p:nvPr/>
      </p:nvGrpSpPr>
      <p:grpSpPr>
        <a:xfrm>
          <a:off x="0" y="0"/>
          <a: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2847636" y="1130647"/>
            <a:ext cx="5580379" cy="505266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>
            <a:lvl1pPr lvl="0"/>
          </a:lstStyle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/>
              <a:t>Что же такое мина?</a:t>
            </a:r>
            <a:endParaRPr sz="3200"/>
          </a:p>
        </p:txBody>
      </p:sp>
      <p:grpSp>
        <p:nvGrpSpPr>
          <p:cNvPr id="169" name="Shape 169"/>
          <p:cNvGrpSpPr/>
          <p:nvPr/>
        </p:nvGrpSpPr>
        <p:grpSpPr>
          <a:xfrm>
            <a:off x="8234111" y="468007"/>
            <a:ext cx="601344" cy="694055"/>
            <a:chExt cx="601344" cy="694055"/>
          </a:xfrm>
        </p:grpSpPr>
        <p:sp>
          <p:nvSpPr>
            <p:cNvPr id="170" name="Shape 170"/>
            <p:cNvSpPr/>
            <p:nvPr/>
          </p:nvSpPr>
          <p:spPr>
            <a:xfrm>
              <a:off x="-2" y="0"/>
              <a:ext cx="601344" cy="694055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601345"/>
                <a:gd name="ODFBottom" fmla="val 694055"/>
                <a:gd name="ODFWidth" fmla="val 601345"/>
                <a:gd name="ODFHeight" fmla="val 694055"/>
              </a:gdLst>
              <a:rect l="OXMLTextRectL" t="OXMLTextRectT" r="OXMLTextRectR" b="OXMLTextRectB"/>
              <a:pathLst>
                <a:path w="601345" h="694055">
                  <a:moveTo>
                    <a:pt x="176974" y="315315"/>
                  </a:moveTo>
                  <a:lnTo>
                    <a:pt x="171462" y="318503"/>
                  </a:lnTo>
                  <a:lnTo>
                    <a:pt x="171462" y="324866"/>
                  </a:lnTo>
                  <a:lnTo>
                    <a:pt x="171462" y="517626"/>
                  </a:lnTo>
                  <a:lnTo>
                    <a:pt x="88976" y="565238"/>
                  </a:lnTo>
                  <a:lnTo>
                    <a:pt x="5524" y="517055"/>
                  </a:lnTo>
                  <a:lnTo>
                    <a:pt x="5524" y="420674"/>
                  </a:lnTo>
                  <a:lnTo>
                    <a:pt x="171462" y="324866"/>
                  </a:lnTo>
                  <a:lnTo>
                    <a:pt x="171462" y="318503"/>
                  </a:lnTo>
                  <a:lnTo>
                    <a:pt x="0" y="417487"/>
                  </a:lnTo>
                  <a:lnTo>
                    <a:pt x="0" y="520242"/>
                  </a:lnTo>
                  <a:lnTo>
                    <a:pt x="88976" y="571601"/>
                  </a:lnTo>
                  <a:lnTo>
                    <a:pt x="99999" y="565238"/>
                  </a:lnTo>
                  <a:lnTo>
                    <a:pt x="176974" y="520814"/>
                  </a:lnTo>
                  <a:lnTo>
                    <a:pt x="176974" y="324866"/>
                  </a:lnTo>
                  <a:lnTo>
                    <a:pt x="176974" y="315315"/>
                  </a:lnTo>
                  <a:close/>
                </a:path>
                <a:path w="601345" h="694055">
                  <a:moveTo>
                    <a:pt x="176974" y="71234"/>
                  </a:moveTo>
                  <a:lnTo>
                    <a:pt x="171462" y="74422"/>
                  </a:lnTo>
                  <a:lnTo>
                    <a:pt x="171462" y="80784"/>
                  </a:lnTo>
                  <a:lnTo>
                    <a:pt x="171462" y="272389"/>
                  </a:lnTo>
                  <a:lnTo>
                    <a:pt x="5524" y="368198"/>
                  </a:lnTo>
                  <a:lnTo>
                    <a:pt x="5524" y="176580"/>
                  </a:lnTo>
                  <a:lnTo>
                    <a:pt x="171462" y="80784"/>
                  </a:lnTo>
                  <a:lnTo>
                    <a:pt x="171462" y="74422"/>
                  </a:lnTo>
                  <a:lnTo>
                    <a:pt x="0" y="173418"/>
                  </a:lnTo>
                  <a:lnTo>
                    <a:pt x="0" y="377761"/>
                  </a:lnTo>
                  <a:lnTo>
                    <a:pt x="16560" y="368198"/>
                  </a:lnTo>
                  <a:lnTo>
                    <a:pt x="176974" y="275577"/>
                  </a:lnTo>
                  <a:lnTo>
                    <a:pt x="176974" y="80784"/>
                  </a:lnTo>
                  <a:lnTo>
                    <a:pt x="176974" y="71234"/>
                  </a:lnTo>
                  <a:close/>
                </a:path>
                <a:path w="601345" h="694055">
                  <a:moveTo>
                    <a:pt x="389331" y="437934"/>
                  </a:moveTo>
                  <a:lnTo>
                    <a:pt x="383832" y="441109"/>
                  </a:lnTo>
                  <a:lnTo>
                    <a:pt x="383832" y="447484"/>
                  </a:lnTo>
                  <a:lnTo>
                    <a:pt x="383832" y="639102"/>
                  </a:lnTo>
                  <a:lnTo>
                    <a:pt x="300367" y="687298"/>
                  </a:lnTo>
                  <a:lnTo>
                    <a:pt x="134416" y="591477"/>
                  </a:lnTo>
                  <a:lnTo>
                    <a:pt x="383832" y="447484"/>
                  </a:lnTo>
                  <a:lnTo>
                    <a:pt x="383832" y="441109"/>
                  </a:lnTo>
                  <a:lnTo>
                    <a:pt x="123393" y="591477"/>
                  </a:lnTo>
                  <a:lnTo>
                    <a:pt x="300367" y="693661"/>
                  </a:lnTo>
                  <a:lnTo>
                    <a:pt x="311391" y="687298"/>
                  </a:lnTo>
                  <a:lnTo>
                    <a:pt x="389331" y="642289"/>
                  </a:lnTo>
                  <a:lnTo>
                    <a:pt x="389331" y="447484"/>
                  </a:lnTo>
                  <a:lnTo>
                    <a:pt x="389331" y="437934"/>
                  </a:lnTo>
                  <a:close/>
                </a:path>
                <a:path w="601345" h="694055">
                  <a:moveTo>
                    <a:pt x="477329" y="102158"/>
                  </a:moveTo>
                  <a:lnTo>
                    <a:pt x="466305" y="95796"/>
                  </a:lnTo>
                  <a:lnTo>
                    <a:pt x="466305" y="102158"/>
                  </a:lnTo>
                  <a:lnTo>
                    <a:pt x="216903" y="246151"/>
                  </a:lnTo>
                  <a:lnTo>
                    <a:pt x="216903" y="54546"/>
                  </a:lnTo>
                  <a:lnTo>
                    <a:pt x="300367" y="6362"/>
                  </a:lnTo>
                  <a:lnTo>
                    <a:pt x="466305" y="102158"/>
                  </a:lnTo>
                  <a:lnTo>
                    <a:pt x="466305" y="95796"/>
                  </a:lnTo>
                  <a:lnTo>
                    <a:pt x="311391" y="6362"/>
                  </a:lnTo>
                  <a:lnTo>
                    <a:pt x="300367" y="0"/>
                  </a:lnTo>
                  <a:lnTo>
                    <a:pt x="211378" y="51358"/>
                  </a:lnTo>
                  <a:lnTo>
                    <a:pt x="211378" y="255701"/>
                  </a:lnTo>
                  <a:lnTo>
                    <a:pt x="227914" y="246151"/>
                  </a:lnTo>
                  <a:lnTo>
                    <a:pt x="477329" y="102158"/>
                  </a:lnTo>
                  <a:close/>
                </a:path>
                <a:path w="601345" h="694055">
                  <a:moveTo>
                    <a:pt x="600735" y="173405"/>
                  </a:moveTo>
                  <a:lnTo>
                    <a:pt x="595210" y="170218"/>
                  </a:lnTo>
                  <a:lnTo>
                    <a:pt x="595210" y="176593"/>
                  </a:lnTo>
                  <a:lnTo>
                    <a:pt x="595210" y="272948"/>
                  </a:lnTo>
                  <a:lnTo>
                    <a:pt x="429285" y="368769"/>
                  </a:lnTo>
                  <a:lnTo>
                    <a:pt x="429285" y="176009"/>
                  </a:lnTo>
                  <a:lnTo>
                    <a:pt x="511733" y="128384"/>
                  </a:lnTo>
                  <a:lnTo>
                    <a:pt x="595210" y="176593"/>
                  </a:lnTo>
                  <a:lnTo>
                    <a:pt x="595210" y="170218"/>
                  </a:lnTo>
                  <a:lnTo>
                    <a:pt x="522757" y="128384"/>
                  </a:lnTo>
                  <a:lnTo>
                    <a:pt x="511733" y="122021"/>
                  </a:lnTo>
                  <a:lnTo>
                    <a:pt x="423760" y="172834"/>
                  </a:lnTo>
                  <a:lnTo>
                    <a:pt x="423760" y="378320"/>
                  </a:lnTo>
                  <a:lnTo>
                    <a:pt x="440296" y="368769"/>
                  </a:lnTo>
                  <a:lnTo>
                    <a:pt x="600735" y="276136"/>
                  </a:lnTo>
                  <a:lnTo>
                    <a:pt x="600735" y="173405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172" name="Picture 17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14156" y="320091"/>
              <a:ext cx="152475" cy="176059"/>
            </a:xfrm>
            <a:prstGeom prst="rect">
              <a:avLst/>
            </a:prstGeom>
          </p:spPr>
        </p:pic>
        <p:sp>
          <p:nvSpPr>
            <p:cNvPr id="173" name="Shape 173"/>
            <p:cNvSpPr/>
            <p:nvPr/>
          </p:nvSpPr>
          <p:spPr>
            <a:xfrm>
              <a:off x="423762" y="315891"/>
              <a:ext cx="177165" cy="306705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77165"/>
                <a:gd name="ODFBottom" fmla="val 306705"/>
                <a:gd name="ODFWidth" fmla="val 177165"/>
                <a:gd name="ODFHeight" fmla="val 306705"/>
              </a:gdLst>
              <a:rect l="OXMLTextRectL" t="OXMLTextRectT" r="OXMLTextRectR" b="OXMLTextRectB"/>
              <a:pathLst>
                <a:path w="177165" h="306705">
                  <a:moveTo>
                    <a:pt x="176974" y="0"/>
                  </a:moveTo>
                  <a:lnTo>
                    <a:pt x="0" y="102171"/>
                  </a:lnTo>
                  <a:lnTo>
                    <a:pt x="0" y="306539"/>
                  </a:lnTo>
                  <a:lnTo>
                    <a:pt x="16560" y="296976"/>
                  </a:lnTo>
                  <a:lnTo>
                    <a:pt x="5524" y="296976"/>
                  </a:lnTo>
                  <a:lnTo>
                    <a:pt x="5524" y="105346"/>
                  </a:lnTo>
                  <a:lnTo>
                    <a:pt x="171449" y="9537"/>
                  </a:lnTo>
                  <a:lnTo>
                    <a:pt x="176974" y="9537"/>
                  </a:lnTo>
                  <a:lnTo>
                    <a:pt x="176974" y="0"/>
                  </a:lnTo>
                  <a:close/>
                </a:path>
                <a:path w="177165" h="306705">
                  <a:moveTo>
                    <a:pt x="176974" y="9537"/>
                  </a:moveTo>
                  <a:lnTo>
                    <a:pt x="171449" y="9537"/>
                  </a:lnTo>
                  <a:lnTo>
                    <a:pt x="171449" y="201155"/>
                  </a:lnTo>
                  <a:lnTo>
                    <a:pt x="5524" y="296976"/>
                  </a:lnTo>
                  <a:lnTo>
                    <a:pt x="16560" y="296976"/>
                  </a:lnTo>
                  <a:lnTo>
                    <a:pt x="176974" y="204342"/>
                  </a:lnTo>
                  <a:lnTo>
                    <a:pt x="176974" y="9537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175" name="Picture 17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4108" y="197473"/>
              <a:ext cx="152462" cy="176059"/>
            </a:xfrm>
            <a:prstGeom prst="rect">
              <a:avLst/>
            </a:prstGeom>
          </p:spPr>
        </p:pic>
        <p:pic>
          <p:nvPicPr>
            <p:cNvPr id="177" name="Picture 177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04847" y="197473"/>
              <a:ext cx="81723" cy="176059"/>
            </a:xfrm>
            <a:prstGeom prst="rect">
              <a:avLst/>
            </a:prstGeom>
          </p:spPr>
        </p:pic>
        <p:pic>
          <p:nvPicPr>
            <p:cNvPr id="179" name="Picture 179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14156" y="361010"/>
              <a:ext cx="152475" cy="135140"/>
            </a:xfrm>
            <a:prstGeom prst="rect">
              <a:avLst/>
            </a:prstGeom>
          </p:spPr>
        </p:pic>
      </p:grpSp>
      <p:grpSp>
        <p:nvGrpSpPr>
          <p:cNvPr id="180" name="Shape 180"/>
          <p:cNvGrpSpPr/>
          <p:nvPr/>
        </p:nvGrpSpPr>
        <p:grpSpPr>
          <a:xfrm>
            <a:off x="8974988" y="532530"/>
            <a:ext cx="1321434" cy="579755"/>
            <a:chExt cx="1321434" cy="579755"/>
          </a:xfrm>
        </p:grpSpPr>
        <p:sp>
          <p:nvSpPr>
            <p:cNvPr id="181" name="Shape 181"/>
            <p:cNvSpPr/>
            <p:nvPr/>
          </p:nvSpPr>
          <p:spPr>
            <a:xfrm>
              <a:off x="2922" y="29152"/>
              <a:ext cx="199390" cy="114934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99390"/>
                <a:gd name="ODFBottom" fmla="val 114934"/>
                <a:gd name="ODFWidth" fmla="val 199390"/>
                <a:gd name="ODFHeight" fmla="val 114934"/>
              </a:gdLst>
              <a:rect l="OXMLTextRectL" t="OXMLTextRectT" r="OXMLTextRectR" b="OXMLTextRectB"/>
              <a:pathLst>
                <a:path w="199390" h="114934">
                  <a:moveTo>
                    <a:pt x="83591" y="0"/>
                  </a:moveTo>
                  <a:lnTo>
                    <a:pt x="61201" y="0"/>
                  </a:lnTo>
                  <a:lnTo>
                    <a:pt x="61201" y="46863"/>
                  </a:lnTo>
                  <a:lnTo>
                    <a:pt x="22390" y="46863"/>
                  </a:lnTo>
                  <a:lnTo>
                    <a:pt x="22390" y="0"/>
                  </a:lnTo>
                  <a:lnTo>
                    <a:pt x="0" y="0"/>
                  </a:lnTo>
                  <a:lnTo>
                    <a:pt x="0" y="114668"/>
                  </a:lnTo>
                  <a:lnTo>
                    <a:pt x="22390" y="114668"/>
                  </a:lnTo>
                  <a:lnTo>
                    <a:pt x="22390" y="66675"/>
                  </a:lnTo>
                  <a:lnTo>
                    <a:pt x="61201" y="66675"/>
                  </a:lnTo>
                  <a:lnTo>
                    <a:pt x="61201" y="114668"/>
                  </a:lnTo>
                  <a:lnTo>
                    <a:pt x="83591" y="114668"/>
                  </a:lnTo>
                  <a:lnTo>
                    <a:pt x="83591" y="0"/>
                  </a:lnTo>
                  <a:close/>
                </a:path>
                <a:path w="199390" h="114934">
                  <a:moveTo>
                    <a:pt x="198894" y="114668"/>
                  </a:moveTo>
                  <a:lnTo>
                    <a:pt x="191490" y="94386"/>
                  </a:lnTo>
                  <a:lnTo>
                    <a:pt x="184607" y="75526"/>
                  </a:lnTo>
                  <a:lnTo>
                    <a:pt x="169379" y="33820"/>
                  </a:lnTo>
                  <a:lnTo>
                    <a:pt x="162826" y="15875"/>
                  </a:lnTo>
                  <a:lnTo>
                    <a:pt x="162826" y="75526"/>
                  </a:lnTo>
                  <a:lnTo>
                    <a:pt x="134315" y="75526"/>
                  </a:lnTo>
                  <a:lnTo>
                    <a:pt x="148818" y="33820"/>
                  </a:lnTo>
                  <a:lnTo>
                    <a:pt x="162826" y="75526"/>
                  </a:lnTo>
                  <a:lnTo>
                    <a:pt x="162826" y="15875"/>
                  </a:lnTo>
                  <a:lnTo>
                    <a:pt x="157035" y="0"/>
                  </a:lnTo>
                  <a:lnTo>
                    <a:pt x="139458" y="0"/>
                  </a:lnTo>
                  <a:lnTo>
                    <a:pt x="97751" y="114668"/>
                  </a:lnTo>
                  <a:lnTo>
                    <a:pt x="121107" y="114668"/>
                  </a:lnTo>
                  <a:lnTo>
                    <a:pt x="128041" y="94386"/>
                  </a:lnTo>
                  <a:lnTo>
                    <a:pt x="168783" y="94386"/>
                  </a:lnTo>
                  <a:lnTo>
                    <a:pt x="175539" y="114668"/>
                  </a:lnTo>
                  <a:lnTo>
                    <a:pt x="198894" y="114668"/>
                  </a:lnTo>
                  <a:close/>
                </a:path>
              </a:pathLst>
            </a:custGeom>
            <a:solidFill>
              <a:srgbClr val="11141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183" name="Picture 183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701" y="0"/>
              <a:ext cx="1311164" cy="451719"/>
            </a:xfrm>
            <a:prstGeom prst="rect">
              <a:avLst/>
            </a:prstGeom>
          </p:spPr>
        </p:pic>
        <p:sp>
          <p:nvSpPr>
            <p:cNvPr id="184" name="Shape 184"/>
            <p:cNvSpPr/>
            <p:nvPr/>
          </p:nvSpPr>
          <p:spPr>
            <a:xfrm>
              <a:off x="1" y="476521"/>
              <a:ext cx="1321434" cy="102869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321434"/>
                <a:gd name="ODFBottom" fmla="val 102869"/>
                <a:gd name="ODFWidth" fmla="val 1321434"/>
                <a:gd name="ODFHeight" fmla="val 102869"/>
              </a:gdLst>
              <a:rect l="OXMLTextRectL" t="OXMLTextRectT" r="OXMLTextRectR" b="OXMLTextRectB"/>
              <a:pathLst>
                <a:path w="1321434" h="102869">
                  <a:moveTo>
                    <a:pt x="36995" y="53975"/>
                  </a:moveTo>
                  <a:lnTo>
                    <a:pt x="25107" y="53975"/>
                  </a:lnTo>
                  <a:lnTo>
                    <a:pt x="25107" y="72567"/>
                  </a:lnTo>
                  <a:lnTo>
                    <a:pt x="12484" y="72567"/>
                  </a:lnTo>
                  <a:lnTo>
                    <a:pt x="12484" y="53975"/>
                  </a:lnTo>
                  <a:lnTo>
                    <a:pt x="596" y="53975"/>
                  </a:lnTo>
                  <a:lnTo>
                    <a:pt x="596" y="102311"/>
                  </a:lnTo>
                  <a:lnTo>
                    <a:pt x="12484" y="102311"/>
                  </a:lnTo>
                  <a:lnTo>
                    <a:pt x="12484" y="83172"/>
                  </a:lnTo>
                  <a:lnTo>
                    <a:pt x="25107" y="83172"/>
                  </a:lnTo>
                  <a:lnTo>
                    <a:pt x="25107" y="102311"/>
                  </a:lnTo>
                  <a:lnTo>
                    <a:pt x="36995" y="102311"/>
                  </a:lnTo>
                  <a:lnTo>
                    <a:pt x="36995" y="53975"/>
                  </a:lnTo>
                  <a:close/>
                </a:path>
                <a:path w="1321434" h="102869">
                  <a:moveTo>
                    <a:pt x="86207" y="102311"/>
                  </a:moveTo>
                  <a:lnTo>
                    <a:pt x="83591" y="95110"/>
                  </a:lnTo>
                  <a:lnTo>
                    <a:pt x="79984" y="85204"/>
                  </a:lnTo>
                  <a:lnTo>
                    <a:pt x="75298" y="72313"/>
                  </a:lnTo>
                  <a:lnTo>
                    <a:pt x="68630" y="53975"/>
                  </a:lnTo>
                  <a:lnTo>
                    <a:pt x="68427" y="53975"/>
                  </a:lnTo>
                  <a:lnTo>
                    <a:pt x="68427" y="85204"/>
                  </a:lnTo>
                  <a:lnTo>
                    <a:pt x="60007" y="85204"/>
                  </a:lnTo>
                  <a:lnTo>
                    <a:pt x="64350" y="72313"/>
                  </a:lnTo>
                  <a:lnTo>
                    <a:pt x="68427" y="85204"/>
                  </a:lnTo>
                  <a:lnTo>
                    <a:pt x="68427" y="53975"/>
                  </a:lnTo>
                  <a:lnTo>
                    <a:pt x="59448" y="53975"/>
                  </a:lnTo>
                  <a:lnTo>
                    <a:pt x="41871" y="102311"/>
                  </a:lnTo>
                  <a:lnTo>
                    <a:pt x="54317" y="102311"/>
                  </a:lnTo>
                  <a:lnTo>
                    <a:pt x="56680" y="95110"/>
                  </a:lnTo>
                  <a:lnTo>
                    <a:pt x="71564" y="95110"/>
                  </a:lnTo>
                  <a:lnTo>
                    <a:pt x="73799" y="102311"/>
                  </a:lnTo>
                  <a:lnTo>
                    <a:pt x="86207" y="102311"/>
                  </a:lnTo>
                  <a:close/>
                </a:path>
                <a:path w="1321434" h="102869">
                  <a:moveTo>
                    <a:pt x="121793" y="41338"/>
                  </a:moveTo>
                  <a:lnTo>
                    <a:pt x="113715" y="41338"/>
                  </a:lnTo>
                  <a:lnTo>
                    <a:pt x="113576" y="43738"/>
                  </a:lnTo>
                  <a:lnTo>
                    <a:pt x="112382" y="44945"/>
                  </a:lnTo>
                  <a:lnTo>
                    <a:pt x="107848" y="44945"/>
                  </a:lnTo>
                  <a:lnTo>
                    <a:pt x="106654" y="43738"/>
                  </a:lnTo>
                  <a:lnTo>
                    <a:pt x="106514" y="41338"/>
                  </a:lnTo>
                  <a:lnTo>
                    <a:pt x="98437" y="41338"/>
                  </a:lnTo>
                  <a:lnTo>
                    <a:pt x="104749" y="50800"/>
                  </a:lnTo>
                  <a:lnTo>
                    <a:pt x="106375" y="51384"/>
                  </a:lnTo>
                  <a:lnTo>
                    <a:pt x="108165" y="51663"/>
                  </a:lnTo>
                  <a:lnTo>
                    <a:pt x="112064" y="51663"/>
                  </a:lnTo>
                  <a:lnTo>
                    <a:pt x="113842" y="51384"/>
                  </a:lnTo>
                  <a:lnTo>
                    <a:pt x="115468" y="50800"/>
                  </a:lnTo>
                  <a:lnTo>
                    <a:pt x="117106" y="50253"/>
                  </a:lnTo>
                  <a:lnTo>
                    <a:pt x="118554" y="49149"/>
                  </a:lnTo>
                  <a:lnTo>
                    <a:pt x="121081" y="45897"/>
                  </a:lnTo>
                  <a:lnTo>
                    <a:pt x="121386" y="44945"/>
                  </a:lnTo>
                  <a:lnTo>
                    <a:pt x="121754" y="43840"/>
                  </a:lnTo>
                  <a:lnTo>
                    <a:pt x="121793" y="41338"/>
                  </a:lnTo>
                  <a:close/>
                </a:path>
                <a:path w="1321434" h="102869">
                  <a:moveTo>
                    <a:pt x="128854" y="53962"/>
                  </a:moveTo>
                  <a:lnTo>
                    <a:pt x="118465" y="53962"/>
                  </a:lnTo>
                  <a:lnTo>
                    <a:pt x="102997" y="80314"/>
                  </a:lnTo>
                  <a:lnTo>
                    <a:pt x="102997" y="53962"/>
                  </a:lnTo>
                  <a:lnTo>
                    <a:pt x="91109" y="53962"/>
                  </a:lnTo>
                  <a:lnTo>
                    <a:pt x="91109" y="102311"/>
                  </a:lnTo>
                  <a:lnTo>
                    <a:pt x="101498" y="102311"/>
                  </a:lnTo>
                  <a:lnTo>
                    <a:pt x="114414" y="80314"/>
                  </a:lnTo>
                  <a:lnTo>
                    <a:pt x="116967" y="75984"/>
                  </a:lnTo>
                  <a:lnTo>
                    <a:pt x="116967" y="102311"/>
                  </a:lnTo>
                  <a:lnTo>
                    <a:pt x="128854" y="102311"/>
                  </a:lnTo>
                  <a:lnTo>
                    <a:pt x="128854" y="75984"/>
                  </a:lnTo>
                  <a:lnTo>
                    <a:pt x="128854" y="53962"/>
                  </a:lnTo>
                  <a:close/>
                </a:path>
                <a:path w="1321434" h="102869">
                  <a:moveTo>
                    <a:pt x="171411" y="53975"/>
                  </a:moveTo>
                  <a:lnTo>
                    <a:pt x="135763" y="53975"/>
                  </a:lnTo>
                  <a:lnTo>
                    <a:pt x="135763" y="64566"/>
                  </a:lnTo>
                  <a:lnTo>
                    <a:pt x="147650" y="64566"/>
                  </a:lnTo>
                  <a:lnTo>
                    <a:pt x="147650" y="102311"/>
                  </a:lnTo>
                  <a:lnTo>
                    <a:pt x="159524" y="102311"/>
                  </a:lnTo>
                  <a:lnTo>
                    <a:pt x="159524" y="64566"/>
                  </a:lnTo>
                  <a:lnTo>
                    <a:pt x="171411" y="64566"/>
                  </a:lnTo>
                  <a:lnTo>
                    <a:pt x="171411" y="53975"/>
                  </a:lnTo>
                  <a:close/>
                </a:path>
                <a:path w="1321434" h="102869">
                  <a:moveTo>
                    <a:pt x="216090" y="53975"/>
                  </a:moveTo>
                  <a:lnTo>
                    <a:pt x="205689" y="53975"/>
                  </a:lnTo>
                  <a:lnTo>
                    <a:pt x="190220" y="80314"/>
                  </a:lnTo>
                  <a:lnTo>
                    <a:pt x="190220" y="53975"/>
                  </a:lnTo>
                  <a:lnTo>
                    <a:pt x="178346" y="53975"/>
                  </a:lnTo>
                  <a:lnTo>
                    <a:pt x="178346" y="102311"/>
                  </a:lnTo>
                  <a:lnTo>
                    <a:pt x="188722" y="102311"/>
                  </a:lnTo>
                  <a:lnTo>
                    <a:pt x="204203" y="75971"/>
                  </a:lnTo>
                  <a:lnTo>
                    <a:pt x="204203" y="102311"/>
                  </a:lnTo>
                  <a:lnTo>
                    <a:pt x="216090" y="102311"/>
                  </a:lnTo>
                  <a:lnTo>
                    <a:pt x="216090" y="53975"/>
                  </a:lnTo>
                  <a:close/>
                </a:path>
                <a:path w="1321434" h="102869">
                  <a:moveTo>
                    <a:pt x="261518" y="64985"/>
                  </a:moveTo>
                  <a:lnTo>
                    <a:pt x="261366" y="64630"/>
                  </a:lnTo>
                  <a:lnTo>
                    <a:pt x="259956" y="61264"/>
                  </a:lnTo>
                  <a:lnTo>
                    <a:pt x="253771" y="55435"/>
                  </a:lnTo>
                  <a:lnTo>
                    <a:pt x="249821" y="53962"/>
                  </a:lnTo>
                  <a:lnTo>
                    <a:pt x="249631" y="53962"/>
                  </a:lnTo>
                  <a:lnTo>
                    <a:pt x="249631" y="68097"/>
                  </a:lnTo>
                  <a:lnTo>
                    <a:pt x="249631" y="70916"/>
                  </a:lnTo>
                  <a:lnTo>
                    <a:pt x="249161" y="72085"/>
                  </a:lnTo>
                  <a:lnTo>
                    <a:pt x="247192" y="73926"/>
                  </a:lnTo>
                  <a:lnTo>
                    <a:pt x="245973" y="74396"/>
                  </a:lnTo>
                  <a:lnTo>
                    <a:pt x="237756" y="74396"/>
                  </a:lnTo>
                  <a:lnTo>
                    <a:pt x="237756" y="64630"/>
                  </a:lnTo>
                  <a:lnTo>
                    <a:pt x="245973" y="64630"/>
                  </a:lnTo>
                  <a:lnTo>
                    <a:pt x="247192" y="65087"/>
                  </a:lnTo>
                  <a:lnTo>
                    <a:pt x="249161" y="66941"/>
                  </a:lnTo>
                  <a:lnTo>
                    <a:pt x="249631" y="68097"/>
                  </a:lnTo>
                  <a:lnTo>
                    <a:pt x="249631" y="53962"/>
                  </a:lnTo>
                  <a:lnTo>
                    <a:pt x="225869" y="53962"/>
                  </a:lnTo>
                  <a:lnTo>
                    <a:pt x="225869" y="102298"/>
                  </a:lnTo>
                  <a:lnTo>
                    <a:pt x="237756" y="102298"/>
                  </a:lnTo>
                  <a:lnTo>
                    <a:pt x="237756" y="85051"/>
                  </a:lnTo>
                  <a:lnTo>
                    <a:pt x="249821" y="85051"/>
                  </a:lnTo>
                  <a:lnTo>
                    <a:pt x="253771" y="83604"/>
                  </a:lnTo>
                  <a:lnTo>
                    <a:pt x="259956" y="77762"/>
                  </a:lnTo>
                  <a:lnTo>
                    <a:pt x="261366" y="74396"/>
                  </a:lnTo>
                  <a:lnTo>
                    <a:pt x="261518" y="74041"/>
                  </a:lnTo>
                  <a:lnTo>
                    <a:pt x="261518" y="64985"/>
                  </a:lnTo>
                  <a:close/>
                </a:path>
                <a:path w="1321434" h="102869">
                  <a:moveTo>
                    <a:pt x="301294" y="53975"/>
                  </a:moveTo>
                  <a:lnTo>
                    <a:pt x="268427" y="53975"/>
                  </a:lnTo>
                  <a:lnTo>
                    <a:pt x="268427" y="102311"/>
                  </a:lnTo>
                  <a:lnTo>
                    <a:pt x="301294" y="102311"/>
                  </a:lnTo>
                  <a:lnTo>
                    <a:pt x="301294" y="91719"/>
                  </a:lnTo>
                  <a:lnTo>
                    <a:pt x="280327" y="91719"/>
                  </a:lnTo>
                  <a:lnTo>
                    <a:pt x="280327" y="83235"/>
                  </a:lnTo>
                  <a:lnTo>
                    <a:pt x="298234" y="83235"/>
                  </a:lnTo>
                  <a:lnTo>
                    <a:pt x="298234" y="72644"/>
                  </a:lnTo>
                  <a:lnTo>
                    <a:pt x="280327" y="72644"/>
                  </a:lnTo>
                  <a:lnTo>
                    <a:pt x="280327" y="64566"/>
                  </a:lnTo>
                  <a:lnTo>
                    <a:pt x="301294" y="64566"/>
                  </a:lnTo>
                  <a:lnTo>
                    <a:pt x="301294" y="53975"/>
                  </a:lnTo>
                  <a:close/>
                </a:path>
                <a:path w="1321434" h="102869">
                  <a:moveTo>
                    <a:pt x="345732" y="91643"/>
                  </a:moveTo>
                  <a:lnTo>
                    <a:pt x="345719" y="81876"/>
                  </a:lnTo>
                  <a:lnTo>
                    <a:pt x="344385" y="78409"/>
                  </a:lnTo>
                  <a:lnTo>
                    <a:pt x="338594" y="72656"/>
                  </a:lnTo>
                  <a:lnTo>
                    <a:pt x="334645" y="71221"/>
                  </a:lnTo>
                  <a:lnTo>
                    <a:pt x="333946" y="71221"/>
                  </a:lnTo>
                  <a:lnTo>
                    <a:pt x="333946" y="85369"/>
                  </a:lnTo>
                  <a:lnTo>
                    <a:pt x="333946" y="88176"/>
                  </a:lnTo>
                  <a:lnTo>
                    <a:pt x="333514" y="89344"/>
                  </a:lnTo>
                  <a:lnTo>
                    <a:pt x="331736" y="91173"/>
                  </a:lnTo>
                  <a:lnTo>
                    <a:pt x="330568" y="91643"/>
                  </a:lnTo>
                  <a:lnTo>
                    <a:pt x="321602" y="91643"/>
                  </a:lnTo>
                  <a:lnTo>
                    <a:pt x="321602" y="81876"/>
                  </a:lnTo>
                  <a:lnTo>
                    <a:pt x="330568" y="81876"/>
                  </a:lnTo>
                  <a:lnTo>
                    <a:pt x="331736" y="82334"/>
                  </a:lnTo>
                  <a:lnTo>
                    <a:pt x="333514" y="84188"/>
                  </a:lnTo>
                  <a:lnTo>
                    <a:pt x="333946" y="85369"/>
                  </a:lnTo>
                  <a:lnTo>
                    <a:pt x="333946" y="71221"/>
                  </a:lnTo>
                  <a:lnTo>
                    <a:pt x="321602" y="71221"/>
                  </a:lnTo>
                  <a:lnTo>
                    <a:pt x="321602" y="64566"/>
                  </a:lnTo>
                  <a:lnTo>
                    <a:pt x="342709" y="64566"/>
                  </a:lnTo>
                  <a:lnTo>
                    <a:pt x="342709" y="53975"/>
                  </a:lnTo>
                  <a:lnTo>
                    <a:pt x="309714" y="53975"/>
                  </a:lnTo>
                  <a:lnTo>
                    <a:pt x="309714" y="102311"/>
                  </a:lnTo>
                  <a:lnTo>
                    <a:pt x="334645" y="102311"/>
                  </a:lnTo>
                  <a:lnTo>
                    <a:pt x="338594" y="100876"/>
                  </a:lnTo>
                  <a:lnTo>
                    <a:pt x="344385" y="95123"/>
                  </a:lnTo>
                  <a:lnTo>
                    <a:pt x="345732" y="91643"/>
                  </a:lnTo>
                  <a:close/>
                </a:path>
                <a:path w="1321434" h="102869">
                  <a:moveTo>
                    <a:pt x="386918" y="53975"/>
                  </a:moveTo>
                  <a:lnTo>
                    <a:pt x="354050" y="53975"/>
                  </a:lnTo>
                  <a:lnTo>
                    <a:pt x="354050" y="102311"/>
                  </a:lnTo>
                  <a:lnTo>
                    <a:pt x="386918" y="102311"/>
                  </a:lnTo>
                  <a:lnTo>
                    <a:pt x="386918" y="91719"/>
                  </a:lnTo>
                  <a:lnTo>
                    <a:pt x="365937" y="91719"/>
                  </a:lnTo>
                  <a:lnTo>
                    <a:pt x="365937" y="83235"/>
                  </a:lnTo>
                  <a:lnTo>
                    <a:pt x="383857" y="83235"/>
                  </a:lnTo>
                  <a:lnTo>
                    <a:pt x="383857" y="72644"/>
                  </a:lnTo>
                  <a:lnTo>
                    <a:pt x="365937" y="72644"/>
                  </a:lnTo>
                  <a:lnTo>
                    <a:pt x="365937" y="64566"/>
                  </a:lnTo>
                  <a:lnTo>
                    <a:pt x="386918" y="64566"/>
                  </a:lnTo>
                  <a:lnTo>
                    <a:pt x="386918" y="53975"/>
                  </a:lnTo>
                  <a:close/>
                </a:path>
                <a:path w="1321434" h="102869">
                  <a:moveTo>
                    <a:pt x="431711" y="53975"/>
                  </a:moveTo>
                  <a:lnTo>
                    <a:pt x="419836" y="53975"/>
                  </a:lnTo>
                  <a:lnTo>
                    <a:pt x="419836" y="72567"/>
                  </a:lnTo>
                  <a:lnTo>
                    <a:pt x="407200" y="72567"/>
                  </a:lnTo>
                  <a:lnTo>
                    <a:pt x="407200" y="53975"/>
                  </a:lnTo>
                  <a:lnTo>
                    <a:pt x="395312" y="53975"/>
                  </a:lnTo>
                  <a:lnTo>
                    <a:pt x="395312" y="102311"/>
                  </a:lnTo>
                  <a:lnTo>
                    <a:pt x="407200" y="102311"/>
                  </a:lnTo>
                  <a:lnTo>
                    <a:pt x="407200" y="83172"/>
                  </a:lnTo>
                  <a:lnTo>
                    <a:pt x="419836" y="83172"/>
                  </a:lnTo>
                  <a:lnTo>
                    <a:pt x="419836" y="102311"/>
                  </a:lnTo>
                  <a:lnTo>
                    <a:pt x="431711" y="102311"/>
                  </a:lnTo>
                  <a:lnTo>
                    <a:pt x="431711" y="53975"/>
                  </a:lnTo>
                  <a:close/>
                </a:path>
                <a:path w="1321434" h="102869">
                  <a:moveTo>
                    <a:pt x="525272" y="102311"/>
                  </a:moveTo>
                  <a:lnTo>
                    <a:pt x="522643" y="95110"/>
                  </a:lnTo>
                  <a:lnTo>
                    <a:pt x="519049" y="85204"/>
                  </a:lnTo>
                  <a:lnTo>
                    <a:pt x="514362" y="72313"/>
                  </a:lnTo>
                  <a:lnTo>
                    <a:pt x="507695" y="53975"/>
                  </a:lnTo>
                  <a:lnTo>
                    <a:pt x="507492" y="53975"/>
                  </a:lnTo>
                  <a:lnTo>
                    <a:pt x="507492" y="85204"/>
                  </a:lnTo>
                  <a:lnTo>
                    <a:pt x="499071" y="85204"/>
                  </a:lnTo>
                  <a:lnTo>
                    <a:pt x="503428" y="72313"/>
                  </a:lnTo>
                  <a:lnTo>
                    <a:pt x="507492" y="85204"/>
                  </a:lnTo>
                  <a:lnTo>
                    <a:pt x="507492" y="53975"/>
                  </a:lnTo>
                  <a:lnTo>
                    <a:pt x="498525" y="53975"/>
                  </a:lnTo>
                  <a:lnTo>
                    <a:pt x="481190" y="101625"/>
                  </a:lnTo>
                  <a:lnTo>
                    <a:pt x="465797" y="76441"/>
                  </a:lnTo>
                  <a:lnTo>
                    <a:pt x="480060" y="53975"/>
                  </a:lnTo>
                  <a:lnTo>
                    <a:pt x="466407" y="53975"/>
                  </a:lnTo>
                  <a:lnTo>
                    <a:pt x="453377" y="76847"/>
                  </a:lnTo>
                  <a:lnTo>
                    <a:pt x="453377" y="53975"/>
                  </a:lnTo>
                  <a:lnTo>
                    <a:pt x="441490" y="53975"/>
                  </a:lnTo>
                  <a:lnTo>
                    <a:pt x="441490" y="102311"/>
                  </a:lnTo>
                  <a:lnTo>
                    <a:pt x="453377" y="102311"/>
                  </a:lnTo>
                  <a:lnTo>
                    <a:pt x="453377" y="76987"/>
                  </a:lnTo>
                  <a:lnTo>
                    <a:pt x="467639" y="102311"/>
                  </a:lnTo>
                  <a:lnTo>
                    <a:pt x="480949" y="102311"/>
                  </a:lnTo>
                  <a:lnTo>
                    <a:pt x="481622" y="102311"/>
                  </a:lnTo>
                  <a:lnTo>
                    <a:pt x="493369" y="102311"/>
                  </a:lnTo>
                  <a:lnTo>
                    <a:pt x="495744" y="95110"/>
                  </a:lnTo>
                  <a:lnTo>
                    <a:pt x="510628" y="95110"/>
                  </a:lnTo>
                  <a:lnTo>
                    <a:pt x="512864" y="102311"/>
                  </a:lnTo>
                  <a:lnTo>
                    <a:pt x="525272" y="102311"/>
                  </a:lnTo>
                  <a:close/>
                </a:path>
                <a:path w="1321434" h="102869">
                  <a:moveTo>
                    <a:pt x="541362" y="90093"/>
                  </a:moveTo>
                  <a:lnTo>
                    <a:pt x="529145" y="90093"/>
                  </a:lnTo>
                  <a:lnTo>
                    <a:pt x="529145" y="102311"/>
                  </a:lnTo>
                  <a:lnTo>
                    <a:pt x="541362" y="102311"/>
                  </a:lnTo>
                  <a:lnTo>
                    <a:pt x="541362" y="90093"/>
                  </a:lnTo>
                  <a:close/>
                </a:path>
                <a:path w="1321434" h="102869">
                  <a:moveTo>
                    <a:pt x="585762" y="64985"/>
                  </a:moveTo>
                  <a:lnTo>
                    <a:pt x="585609" y="64630"/>
                  </a:lnTo>
                  <a:lnTo>
                    <a:pt x="584212" y="61264"/>
                  </a:lnTo>
                  <a:lnTo>
                    <a:pt x="578015" y="55435"/>
                  </a:lnTo>
                  <a:lnTo>
                    <a:pt x="574065" y="53962"/>
                  </a:lnTo>
                  <a:lnTo>
                    <a:pt x="573874" y="53962"/>
                  </a:lnTo>
                  <a:lnTo>
                    <a:pt x="573874" y="68097"/>
                  </a:lnTo>
                  <a:lnTo>
                    <a:pt x="573874" y="70916"/>
                  </a:lnTo>
                  <a:lnTo>
                    <a:pt x="573405" y="72085"/>
                  </a:lnTo>
                  <a:lnTo>
                    <a:pt x="571436" y="73926"/>
                  </a:lnTo>
                  <a:lnTo>
                    <a:pt x="570217" y="74396"/>
                  </a:lnTo>
                  <a:lnTo>
                    <a:pt x="562000" y="74396"/>
                  </a:lnTo>
                  <a:lnTo>
                    <a:pt x="562000" y="64630"/>
                  </a:lnTo>
                  <a:lnTo>
                    <a:pt x="570217" y="64630"/>
                  </a:lnTo>
                  <a:lnTo>
                    <a:pt x="571436" y="65087"/>
                  </a:lnTo>
                  <a:lnTo>
                    <a:pt x="573405" y="66941"/>
                  </a:lnTo>
                  <a:lnTo>
                    <a:pt x="573874" y="68097"/>
                  </a:lnTo>
                  <a:lnTo>
                    <a:pt x="573874" y="53962"/>
                  </a:lnTo>
                  <a:lnTo>
                    <a:pt x="550113" y="53962"/>
                  </a:lnTo>
                  <a:lnTo>
                    <a:pt x="550113" y="102298"/>
                  </a:lnTo>
                  <a:lnTo>
                    <a:pt x="562000" y="102298"/>
                  </a:lnTo>
                  <a:lnTo>
                    <a:pt x="562000" y="85051"/>
                  </a:lnTo>
                  <a:lnTo>
                    <a:pt x="574065" y="85051"/>
                  </a:lnTo>
                  <a:lnTo>
                    <a:pt x="578015" y="83604"/>
                  </a:lnTo>
                  <a:lnTo>
                    <a:pt x="584212" y="77762"/>
                  </a:lnTo>
                  <a:lnTo>
                    <a:pt x="585609" y="74396"/>
                  </a:lnTo>
                  <a:lnTo>
                    <a:pt x="585762" y="74041"/>
                  </a:lnTo>
                  <a:lnTo>
                    <a:pt x="585762" y="64985"/>
                  </a:lnTo>
                  <a:close/>
                </a:path>
                <a:path w="1321434" h="102869">
                  <a:moveTo>
                    <a:pt x="643407" y="70243"/>
                  </a:moveTo>
                  <a:lnTo>
                    <a:pt x="642137" y="66725"/>
                  </a:lnTo>
                  <a:lnTo>
                    <a:pt x="641692" y="65506"/>
                  </a:lnTo>
                  <a:lnTo>
                    <a:pt x="634809" y="58712"/>
                  </a:lnTo>
                  <a:lnTo>
                    <a:pt x="631520" y="57531"/>
                  </a:lnTo>
                  <a:lnTo>
                    <a:pt x="631520" y="73317"/>
                  </a:lnTo>
                  <a:lnTo>
                    <a:pt x="631520" y="80200"/>
                  </a:lnTo>
                  <a:lnTo>
                    <a:pt x="630834" y="82651"/>
                  </a:lnTo>
                  <a:lnTo>
                    <a:pt x="628091" y="85763"/>
                  </a:lnTo>
                  <a:lnTo>
                    <a:pt x="625830" y="86715"/>
                  </a:lnTo>
                  <a:lnTo>
                    <a:pt x="622706" y="87020"/>
                  </a:lnTo>
                  <a:lnTo>
                    <a:pt x="622706" y="66725"/>
                  </a:lnTo>
                  <a:lnTo>
                    <a:pt x="625868" y="66967"/>
                  </a:lnTo>
                  <a:lnTo>
                    <a:pt x="628142" y="67818"/>
                  </a:lnTo>
                  <a:lnTo>
                    <a:pt x="630859" y="70815"/>
                  </a:lnTo>
                  <a:lnTo>
                    <a:pt x="631520" y="73317"/>
                  </a:lnTo>
                  <a:lnTo>
                    <a:pt x="631520" y="57531"/>
                  </a:lnTo>
                  <a:lnTo>
                    <a:pt x="629691" y="56870"/>
                  </a:lnTo>
                  <a:lnTo>
                    <a:pt x="622909" y="56553"/>
                  </a:lnTo>
                  <a:lnTo>
                    <a:pt x="622909" y="51523"/>
                  </a:lnTo>
                  <a:lnTo>
                    <a:pt x="611238" y="51523"/>
                  </a:lnTo>
                  <a:lnTo>
                    <a:pt x="611238" y="66725"/>
                  </a:lnTo>
                  <a:lnTo>
                    <a:pt x="611238" y="87020"/>
                  </a:lnTo>
                  <a:lnTo>
                    <a:pt x="602411" y="80200"/>
                  </a:lnTo>
                  <a:lnTo>
                    <a:pt x="602411" y="73317"/>
                  </a:lnTo>
                  <a:lnTo>
                    <a:pt x="603084" y="70815"/>
                  </a:lnTo>
                  <a:lnTo>
                    <a:pt x="605802" y="67818"/>
                  </a:lnTo>
                  <a:lnTo>
                    <a:pt x="608050" y="66967"/>
                  </a:lnTo>
                  <a:lnTo>
                    <a:pt x="611238" y="66725"/>
                  </a:lnTo>
                  <a:lnTo>
                    <a:pt x="611238" y="51523"/>
                  </a:lnTo>
                  <a:lnTo>
                    <a:pt x="611022" y="51523"/>
                  </a:lnTo>
                  <a:lnTo>
                    <a:pt x="611022" y="56553"/>
                  </a:lnTo>
                  <a:lnTo>
                    <a:pt x="604240" y="56870"/>
                  </a:lnTo>
                  <a:lnTo>
                    <a:pt x="599122" y="58712"/>
                  </a:lnTo>
                  <a:lnTo>
                    <a:pt x="595693" y="62115"/>
                  </a:lnTo>
                  <a:lnTo>
                    <a:pt x="592239" y="65506"/>
                  </a:lnTo>
                  <a:lnTo>
                    <a:pt x="590524" y="70243"/>
                  </a:lnTo>
                  <a:lnTo>
                    <a:pt x="590524" y="76314"/>
                  </a:lnTo>
                  <a:lnTo>
                    <a:pt x="591807" y="85039"/>
                  </a:lnTo>
                  <a:lnTo>
                    <a:pt x="595642" y="91376"/>
                  </a:lnTo>
                  <a:lnTo>
                    <a:pt x="602056" y="95351"/>
                  </a:lnTo>
                  <a:lnTo>
                    <a:pt x="611022" y="96939"/>
                  </a:lnTo>
                  <a:lnTo>
                    <a:pt x="611022" y="102704"/>
                  </a:lnTo>
                  <a:lnTo>
                    <a:pt x="622909" y="102704"/>
                  </a:lnTo>
                  <a:lnTo>
                    <a:pt x="622909" y="96939"/>
                  </a:lnTo>
                  <a:lnTo>
                    <a:pt x="631875" y="95351"/>
                  </a:lnTo>
                  <a:lnTo>
                    <a:pt x="638276" y="91376"/>
                  </a:lnTo>
                  <a:lnTo>
                    <a:pt x="640918" y="87020"/>
                  </a:lnTo>
                  <a:lnTo>
                    <a:pt x="642124" y="85039"/>
                  </a:lnTo>
                  <a:lnTo>
                    <a:pt x="643407" y="76314"/>
                  </a:lnTo>
                  <a:lnTo>
                    <a:pt x="643407" y="70243"/>
                  </a:lnTo>
                  <a:close/>
                </a:path>
                <a:path w="1321434" h="102869">
                  <a:moveTo>
                    <a:pt x="1321015" y="0"/>
                  </a:moveTo>
                  <a:lnTo>
                    <a:pt x="0" y="0"/>
                  </a:lnTo>
                  <a:lnTo>
                    <a:pt x="0" y="5867"/>
                  </a:lnTo>
                  <a:lnTo>
                    <a:pt x="1321015" y="5867"/>
                  </a:lnTo>
                  <a:lnTo>
                    <a:pt x="1321015" y="0"/>
                  </a:lnTo>
                  <a:close/>
                </a:path>
              </a:pathLst>
            </a:custGeom>
            <a:solidFill>
              <a:srgbClr val="111416"/>
            </a:solidFill>
          </p:spPr>
          <p:txBody>
            <a:bodyPr wrap="square" lIns="0" tIns="0" rIns="0" bIns="0"/>
            <a:lstStyle/>
            <a:p/>
          </p:txBody>
        </p:sp>
      </p:grpSp>
      <p:sp>
        <p:nvSpPr>
          <p:cNvPr id="185" name="Shape 185"/>
          <p:cNvSpPr txBox="1"/>
          <p:nvPr/>
        </p:nvSpPr>
        <p:spPr>
          <a:xfrm>
            <a:off x="1939823" y="2382351"/>
            <a:ext cx="7268311" cy="1815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sz="2800" b="1">
                <a:solidFill>
                  <a:srgbClr val="181818"/>
                </a:solidFill>
                <a:latin typeface="Arial"/>
                <a:ea typeface="Arial"/>
                <a:cs typeface="Arial"/>
              </a:rPr>
              <a:t>Мина</a:t>
            </a:r>
            <a:r>
              <a:rPr sz="2800">
                <a:solidFill>
                  <a:srgbClr val="181818"/>
                </a:solidFill>
                <a:latin typeface="Arial"/>
                <a:ea typeface="Arial"/>
                <a:cs typeface="Arial"/>
              </a:rPr>
              <a:t> – это </a:t>
            </a:r>
            <a:r>
              <a:rPr sz="2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боеприпас, предназначенный</a:t>
            </a:r>
          </a:p>
          <a:p>
            <a:pPr algn="ctr"/>
            <a:r>
              <a:rPr sz="280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поражения живой силы и техники противника, а также для разрушения дорог и различных зданий, сооружений</a:t>
            </a:r>
            <a:endParaRPr sz="2800">
              <a:latin typeface="Arial"/>
              <a:ea typeface="Arial"/>
              <a:cs typeface="Arial"/>
            </a:endParaRPr>
          </a:p>
        </p:txBody>
      </p:sp>
      <p:sp>
        <p:nvSpPr>
          <p:cNvPr id="186" name="Shape 186"/>
          <p:cNvSpPr txBox="1"/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lvl1pPr lvl="0"/>
          </a:lstStyle>
          <a:p>
            <a:r>
              <a:t>2</a:t>
            </a: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823" name="GroupShape 823"/>
        <p:cNvGrpSpPr/>
        <p:nvPr/>
      </p:nvGrpSpPr>
      <p:grpSpPr>
        <a:xfrm>
          <a:off x="0" y="0"/>
          <a:ext cx="0" cy="0"/>
        </a:xfrm>
      </p:grpSpPr>
      <p:grpSp>
        <p:nvGrpSpPr>
          <p:cNvPr id="824" name="Shape 824"/>
          <p:cNvGrpSpPr/>
          <p:nvPr/>
        </p:nvGrpSpPr>
        <p:grpSpPr>
          <a:xfrm>
            <a:off x="6824115" y="655798"/>
            <a:ext cx="556894" cy="642620"/>
            <a:chExt cx="556894" cy="642620"/>
          </a:xfrm>
        </p:grpSpPr>
        <p:pic>
          <p:nvPicPr>
            <p:cNvPr id="826" name="Picture 82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92039"/>
              <a:ext cx="163917" cy="237374"/>
            </a:xfrm>
            <a:prstGeom prst="rect">
              <a:avLst/>
            </a:prstGeom>
          </p:spPr>
        </p:pic>
        <p:sp>
          <p:nvSpPr>
            <p:cNvPr id="827" name="Shape 827"/>
            <p:cNvSpPr/>
            <p:nvPr/>
          </p:nvSpPr>
          <p:spPr>
            <a:xfrm>
              <a:off x="3" y="65968"/>
              <a:ext cx="164465" cy="28448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18" y="0"/>
                  </a:moveTo>
                  <a:lnTo>
                    <a:pt x="0" y="94640"/>
                  </a:lnTo>
                  <a:lnTo>
                    <a:pt x="0" y="283908"/>
                  </a:lnTo>
                  <a:lnTo>
                    <a:pt x="15331" y="275056"/>
                  </a:lnTo>
                  <a:lnTo>
                    <a:pt x="5118" y="275056"/>
                  </a:lnTo>
                  <a:lnTo>
                    <a:pt x="5118" y="97574"/>
                  </a:lnTo>
                  <a:lnTo>
                    <a:pt x="158800" y="8851"/>
                  </a:lnTo>
                  <a:lnTo>
                    <a:pt x="163918" y="8851"/>
                  </a:lnTo>
                  <a:lnTo>
                    <a:pt x="163918" y="0"/>
                  </a:lnTo>
                  <a:close/>
                </a:path>
                <a:path w="164465" h="284480">
                  <a:moveTo>
                    <a:pt x="163918" y="8851"/>
                  </a:moveTo>
                  <a:lnTo>
                    <a:pt x="158800" y="8851"/>
                  </a:lnTo>
                  <a:lnTo>
                    <a:pt x="158800" y="186308"/>
                  </a:lnTo>
                  <a:lnTo>
                    <a:pt x="5118" y="275056"/>
                  </a:lnTo>
                  <a:lnTo>
                    <a:pt x="15331" y="275056"/>
                  </a:lnTo>
                  <a:lnTo>
                    <a:pt x="163918" y="189268"/>
                  </a:lnTo>
                  <a:lnTo>
                    <a:pt x="163918" y="8851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829" name="Picture 82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4293" y="405618"/>
              <a:ext cx="246315" cy="236842"/>
            </a:xfrm>
            <a:prstGeom prst="rect">
              <a:avLst/>
            </a:prstGeom>
          </p:spPr>
        </p:pic>
        <p:pic>
          <p:nvPicPr>
            <p:cNvPr id="831" name="Picture 83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95781" y="0"/>
              <a:ext cx="360612" cy="350391"/>
            </a:xfrm>
            <a:prstGeom prst="rect">
              <a:avLst/>
            </a:prstGeom>
          </p:spPr>
        </p:pic>
        <p:pic>
          <p:nvPicPr>
            <p:cNvPr id="833" name="Picture 833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98349" y="296473"/>
              <a:ext cx="141223" cy="163066"/>
            </a:xfrm>
            <a:prstGeom prst="rect">
              <a:avLst/>
            </a:prstGeom>
          </p:spPr>
        </p:pic>
        <p:sp>
          <p:nvSpPr>
            <p:cNvPr id="834" name="Shape 834"/>
            <p:cNvSpPr/>
            <p:nvPr/>
          </p:nvSpPr>
          <p:spPr>
            <a:xfrm>
              <a:off x="392488" y="292576"/>
              <a:ext cx="164465" cy="28448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06" y="0"/>
                  </a:moveTo>
                  <a:lnTo>
                    <a:pt x="0" y="94627"/>
                  </a:lnTo>
                  <a:lnTo>
                    <a:pt x="0" y="283921"/>
                  </a:lnTo>
                  <a:lnTo>
                    <a:pt x="15328" y="275069"/>
                  </a:lnTo>
                  <a:lnTo>
                    <a:pt x="5118" y="275069"/>
                  </a:lnTo>
                  <a:lnTo>
                    <a:pt x="5118" y="97574"/>
                  </a:lnTo>
                  <a:lnTo>
                    <a:pt x="158800" y="8839"/>
                  </a:lnTo>
                  <a:lnTo>
                    <a:pt x="163906" y="8839"/>
                  </a:lnTo>
                  <a:lnTo>
                    <a:pt x="163906" y="0"/>
                  </a:lnTo>
                  <a:close/>
                </a:path>
                <a:path w="164465" h="284480">
                  <a:moveTo>
                    <a:pt x="163906" y="8839"/>
                  </a:moveTo>
                  <a:lnTo>
                    <a:pt x="158800" y="8839"/>
                  </a:lnTo>
                  <a:lnTo>
                    <a:pt x="158800" y="186321"/>
                  </a:lnTo>
                  <a:lnTo>
                    <a:pt x="5118" y="275069"/>
                  </a:lnTo>
                  <a:lnTo>
                    <a:pt x="15328" y="275069"/>
                  </a:lnTo>
                  <a:lnTo>
                    <a:pt x="163906" y="189268"/>
                  </a:lnTo>
                  <a:lnTo>
                    <a:pt x="163906" y="8839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836" name="Picture 836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16827" y="182897"/>
              <a:ext cx="141223" cy="163066"/>
            </a:xfrm>
            <a:prstGeom prst="rect">
              <a:avLst/>
            </a:prstGeom>
          </p:spPr>
        </p:pic>
        <p:pic>
          <p:nvPicPr>
            <p:cNvPr id="838" name="Picture 838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82359" y="182897"/>
              <a:ext cx="75690" cy="163066"/>
            </a:xfrm>
            <a:prstGeom prst="rect">
              <a:avLst/>
            </a:prstGeom>
          </p:spPr>
        </p:pic>
        <p:pic>
          <p:nvPicPr>
            <p:cNvPr id="840" name="Picture 840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98349" y="334369"/>
              <a:ext cx="141223" cy="125171"/>
            </a:xfrm>
            <a:prstGeom prst="rect">
              <a:avLst/>
            </a:prstGeom>
          </p:spPr>
        </p:pic>
      </p:grpSp>
      <p:pic>
        <p:nvPicPr>
          <p:cNvPr id="842" name="Picture 842"/>
          <p:cNvPicPr/>
          <p:nvPr/>
        </p:nvPicPr>
        <p:blipFill>
          <a:blip r:embed="rId9"/>
          <a:stretch>
            <a:fillRect/>
          </a:stretch>
        </p:blipFill>
        <p:spPr>
          <a:xfrm>
            <a:off x="7510309" y="715558"/>
            <a:ext cx="1223517" cy="536481"/>
          </a:xfrm>
          <a:prstGeom prst="rect">
            <a:avLst/>
          </a:prstGeom>
        </p:spPr>
      </p:pic>
      <p:sp>
        <p:nvSpPr>
          <p:cNvPr id="843" name="Shape 843"/>
          <p:cNvSpPr/>
          <p:nvPr/>
        </p:nvSpPr>
        <p:spPr>
          <a:xfrm>
            <a:off x="9709326" y="1912150"/>
            <a:ext cx="982980" cy="98298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82979"/>
              <a:gd name="ODFBottom" fmla="val 982980"/>
              <a:gd name="ODFWidth" fmla="val 982979"/>
              <a:gd name="ODFHeight" fmla="val 982980"/>
            </a:gdLst>
            <a:rect l="OXMLTextRectL" t="OXMLTextRectT" r="OXMLTextRectR" b="OXMLTextRectB"/>
            <a:pathLst>
              <a:path w="982978" h="982980">
                <a:moveTo>
                  <a:pt x="0" y="982676"/>
                </a:moveTo>
                <a:lnTo>
                  <a:pt x="982676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844" name="Shape 844"/>
          <p:cNvSpPr/>
          <p:nvPr/>
        </p:nvSpPr>
        <p:spPr>
          <a:xfrm>
            <a:off x="8660884" y="98026"/>
            <a:ext cx="1748789" cy="17487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48790"/>
              <a:gd name="ODFBottom" fmla="val 1748789"/>
              <a:gd name="ODFWidth" fmla="val 1748790"/>
              <a:gd name="ODFHeight" fmla="val 1748789"/>
            </a:gdLst>
            <a:rect l="OXMLTextRectL" t="OXMLTextRectT" r="OXMLTextRectR" b="OXMLTextRectB"/>
            <a:pathLst>
              <a:path w="1748789" h="1748789">
                <a:moveTo>
                  <a:pt x="0" y="1748358"/>
                </a:moveTo>
                <a:lnTo>
                  <a:pt x="174835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845" name="Shape 845"/>
          <p:cNvSpPr/>
          <p:nvPr/>
        </p:nvSpPr>
        <p:spPr>
          <a:xfrm>
            <a:off x="9185104" y="863707"/>
            <a:ext cx="1507490" cy="150749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507490"/>
              <a:gd name="ODFBottom" fmla="val 1507489"/>
              <a:gd name="ODFWidth" fmla="val 1507490"/>
              <a:gd name="ODFHeight" fmla="val 1507489"/>
            </a:gdLst>
            <a:rect l="OXMLTextRectL" t="OXMLTextRectT" r="OXMLTextRectR" b="OXMLTextRectB"/>
            <a:pathLst>
              <a:path w="1507490" h="1507489">
                <a:moveTo>
                  <a:pt x="0" y="1506898"/>
                </a:moveTo>
                <a:lnTo>
                  <a:pt x="150689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846" name="Shape 846"/>
          <p:cNvSpPr/>
          <p:nvPr/>
        </p:nvSpPr>
        <p:spPr>
          <a:xfrm>
            <a:off x="9534585" y="1562670"/>
            <a:ext cx="1157605" cy="115760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157604"/>
              <a:gd name="ODFBottom" fmla="val 1157605"/>
              <a:gd name="ODFWidth" fmla="val 1157604"/>
              <a:gd name="ODFHeight" fmla="val 1157605"/>
            </a:gdLst>
            <a:rect l="OXMLTextRectL" t="OXMLTextRectT" r="OXMLTextRectR" b="OXMLTextRectB"/>
            <a:pathLst>
              <a:path w="1157604" h="1157605">
                <a:moveTo>
                  <a:pt x="0" y="1157416"/>
                </a:moveTo>
                <a:lnTo>
                  <a:pt x="1157416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847" name="Shape 847"/>
          <p:cNvSpPr/>
          <p:nvPr/>
        </p:nvSpPr>
        <p:spPr>
          <a:xfrm>
            <a:off x="8486142" y="0"/>
            <a:ext cx="1671954" cy="1671954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671954"/>
              <a:gd name="ODFBottom" fmla="val 1671955"/>
              <a:gd name="ODFWidth" fmla="val 1671954"/>
              <a:gd name="ODFHeight" fmla="val 1671955"/>
            </a:gdLst>
            <a:rect l="OXMLTextRectL" t="OXMLTextRectT" r="OXMLTextRectR" b="OXMLTextRectB"/>
            <a:pathLst>
              <a:path w="1671954" h="1671955">
                <a:moveTo>
                  <a:pt x="0" y="1671643"/>
                </a:moveTo>
                <a:lnTo>
                  <a:pt x="1671643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848" name="Shape 848"/>
          <p:cNvSpPr/>
          <p:nvPr/>
        </p:nvSpPr>
        <p:spPr>
          <a:xfrm>
            <a:off x="9010364" y="514225"/>
            <a:ext cx="1682113" cy="1682114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682115"/>
              <a:gd name="ODFBottom" fmla="val 1682114"/>
              <a:gd name="ODFWidth" fmla="val 1682115"/>
              <a:gd name="ODFHeight" fmla="val 1682114"/>
            </a:gdLst>
            <a:rect l="OXMLTextRectL" t="OXMLTextRectT" r="OXMLTextRectR" b="OXMLTextRectB"/>
            <a:pathLst>
              <a:path w="1682114" h="1682114">
                <a:moveTo>
                  <a:pt x="0" y="1681639"/>
                </a:moveTo>
                <a:lnTo>
                  <a:pt x="1681639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849" name="Shape 849"/>
          <p:cNvSpPr/>
          <p:nvPr/>
        </p:nvSpPr>
        <p:spPr>
          <a:xfrm>
            <a:off x="9359845" y="1213189"/>
            <a:ext cx="1332230" cy="133223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332229"/>
              <a:gd name="ODFBottom" fmla="val 1332230"/>
              <a:gd name="ODFWidth" fmla="val 1332229"/>
              <a:gd name="ODFHeight" fmla="val 1332230"/>
            </a:gdLst>
            <a:rect l="OXMLTextRectL" t="OXMLTextRectT" r="OXMLTextRectR" b="OXMLTextRectB"/>
            <a:pathLst>
              <a:path w="1332229" h="1332230">
                <a:moveTo>
                  <a:pt x="0" y="1332157"/>
                </a:moveTo>
                <a:lnTo>
                  <a:pt x="1332157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850" name="Shape 850"/>
          <p:cNvSpPr/>
          <p:nvPr/>
        </p:nvSpPr>
        <p:spPr>
          <a:xfrm>
            <a:off x="8835623" y="272766"/>
            <a:ext cx="1748788" cy="17487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48790"/>
              <a:gd name="ODFBottom" fmla="val 1748789"/>
              <a:gd name="ODFWidth" fmla="val 1748790"/>
              <a:gd name="ODFHeight" fmla="val 1748789"/>
            </a:gdLst>
            <a:rect l="OXMLTextRectL" t="OXMLTextRectT" r="OXMLTextRectR" b="OXMLTextRectB"/>
            <a:pathLst>
              <a:path w="1748789" h="1748789">
                <a:moveTo>
                  <a:pt x="0" y="1748358"/>
                </a:moveTo>
                <a:lnTo>
                  <a:pt x="174835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851" name="Shape 851"/>
          <p:cNvSpPr/>
          <p:nvPr/>
        </p:nvSpPr>
        <p:spPr>
          <a:xfrm>
            <a:off x="9176265" y="26919"/>
            <a:ext cx="902968" cy="90296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02970"/>
              <a:gd name="ODFBottom" fmla="val 902969"/>
              <a:gd name="ODFWidth" fmla="val 902970"/>
              <a:gd name="ODFHeight" fmla="val 902969"/>
            </a:gdLst>
            <a:rect l="OXMLTextRectL" t="OXMLTextRectT" r="OXMLTextRectR" b="OXMLTextRectB"/>
            <a:pathLst>
              <a:path w="902969" h="902969">
                <a:moveTo>
                  <a:pt x="451484" y="0"/>
                </a:moveTo>
                <a:lnTo>
                  <a:pt x="0" y="451484"/>
                </a:lnTo>
                <a:lnTo>
                  <a:pt x="451484" y="902969"/>
                </a:lnTo>
                <a:lnTo>
                  <a:pt x="902957" y="451484"/>
                </a:lnTo>
                <a:lnTo>
                  <a:pt x="451484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852" name="Shape 852"/>
          <p:cNvSpPr/>
          <p:nvPr/>
        </p:nvSpPr>
        <p:spPr>
          <a:xfrm>
            <a:off x="9176265" y="26919"/>
            <a:ext cx="902968" cy="90296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02970"/>
              <a:gd name="ODFBottom" fmla="val 902969"/>
              <a:gd name="ODFWidth" fmla="val 902970"/>
              <a:gd name="ODFHeight" fmla="val 902969"/>
            </a:gdLst>
            <a:rect l="OXMLTextRectL" t="OXMLTextRectT" r="OXMLTextRectR" b="OXMLTextRectB"/>
            <a:pathLst>
              <a:path w="902969" h="902969">
                <a:moveTo>
                  <a:pt x="0" y="451484"/>
                </a:moveTo>
                <a:lnTo>
                  <a:pt x="451484" y="902969"/>
                </a:lnTo>
                <a:lnTo>
                  <a:pt x="902957" y="451484"/>
                </a:lnTo>
                <a:lnTo>
                  <a:pt x="451484" y="0"/>
                </a:lnTo>
                <a:lnTo>
                  <a:pt x="0" y="451484"/>
                </a:lnTo>
                <a:close/>
              </a:path>
            </a:pathLst>
          </a:custGeom>
          <a:ln w="25400">
            <a:solidFill>
              <a:srgbClr val="FFFFFF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853" name="Shape 853"/>
          <p:cNvSpPr/>
          <p:nvPr/>
        </p:nvSpPr>
        <p:spPr>
          <a:xfrm>
            <a:off x="0" y="1239998"/>
            <a:ext cx="964564" cy="136461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64565"/>
              <a:gd name="ODFBottom" fmla="val 1364614"/>
              <a:gd name="ODFWidth" fmla="val 964565"/>
              <a:gd name="ODFHeight" fmla="val 1364614"/>
            </a:gdLst>
            <a:rect l="OXMLTextRectL" t="OXMLTextRectT" r="OXMLTextRectR" b="OXMLTextRectB"/>
            <a:pathLst>
              <a:path w="964565" h="1364614">
                <a:moveTo>
                  <a:pt x="281851" y="0"/>
                </a:moveTo>
                <a:lnTo>
                  <a:pt x="0" y="281851"/>
                </a:lnTo>
                <a:lnTo>
                  <a:pt x="0" y="1161440"/>
                </a:lnTo>
                <a:lnTo>
                  <a:pt x="281851" y="1364233"/>
                </a:lnTo>
                <a:lnTo>
                  <a:pt x="963955" y="682129"/>
                </a:lnTo>
                <a:lnTo>
                  <a:pt x="281851" y="0"/>
                </a:lnTo>
                <a:close/>
              </a:path>
            </a:pathLst>
          </a:custGeom>
          <a:solidFill>
            <a:srgbClr val="367CB4"/>
          </a:solidFill>
        </p:spPr>
        <p:txBody>
          <a:bodyPr wrap="square" lIns="0" tIns="0" rIns="0" bIns="0"/>
          <a:lstStyle/>
          <a:p/>
        </p:txBody>
      </p:sp>
      <p:sp>
        <p:nvSpPr>
          <p:cNvPr id="854" name="Shape 854"/>
          <p:cNvSpPr/>
          <p:nvPr/>
        </p:nvSpPr>
        <p:spPr>
          <a:xfrm>
            <a:off x="0" y="1220796"/>
            <a:ext cx="983614" cy="140271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83615"/>
              <a:gd name="ODFBottom" fmla="val 1402714"/>
              <a:gd name="ODFWidth" fmla="val 983615"/>
              <a:gd name="ODFHeight" fmla="val 1402714"/>
            </a:gdLst>
            <a:rect l="OXMLTextRectL" t="OXMLTextRectT" r="OXMLTextRectR" b="OXMLTextRectB"/>
            <a:pathLst>
              <a:path w="983615" h="1402714">
                <a:moveTo>
                  <a:pt x="281863" y="0"/>
                </a:moveTo>
                <a:lnTo>
                  <a:pt x="0" y="281851"/>
                </a:lnTo>
                <a:lnTo>
                  <a:pt x="0" y="320281"/>
                </a:lnTo>
                <a:lnTo>
                  <a:pt x="281863" y="38417"/>
                </a:lnTo>
                <a:lnTo>
                  <a:pt x="944753" y="701332"/>
                </a:lnTo>
                <a:lnTo>
                  <a:pt x="281863" y="1364221"/>
                </a:lnTo>
                <a:lnTo>
                  <a:pt x="0" y="1082357"/>
                </a:lnTo>
                <a:lnTo>
                  <a:pt x="0" y="1120774"/>
                </a:lnTo>
                <a:lnTo>
                  <a:pt x="281863" y="1402638"/>
                </a:lnTo>
                <a:lnTo>
                  <a:pt x="983183" y="701332"/>
                </a:lnTo>
                <a:lnTo>
                  <a:pt x="2818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/>
        </p:txBody>
      </p:sp>
      <p:sp>
        <p:nvSpPr>
          <p:cNvPr id="855" name="Shape 855"/>
          <p:cNvSpPr/>
          <p:nvPr/>
        </p:nvSpPr>
        <p:spPr>
          <a:xfrm>
            <a:off x="0" y="2069762"/>
            <a:ext cx="589915" cy="117982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89915"/>
              <a:gd name="ODFBottom" fmla="val 1179830"/>
              <a:gd name="ODFWidth" fmla="val 589915"/>
              <a:gd name="ODFHeight" fmla="val 1179830"/>
            </a:gdLst>
            <a:rect l="OXMLTextRectL" t="OXMLTextRectT" r="OXMLTextRectR" b="OXMLTextRectB"/>
            <a:pathLst>
              <a:path w="589915" h="1179830">
                <a:moveTo>
                  <a:pt x="0" y="0"/>
                </a:moveTo>
                <a:lnTo>
                  <a:pt x="0" y="1179512"/>
                </a:lnTo>
                <a:lnTo>
                  <a:pt x="589762" y="589762"/>
                </a:lnTo>
                <a:lnTo>
                  <a:pt x="0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856" name="Shape 856"/>
          <p:cNvSpPr/>
          <p:nvPr/>
        </p:nvSpPr>
        <p:spPr>
          <a:xfrm>
            <a:off x="0" y="2050549"/>
            <a:ext cx="609600" cy="121856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609600"/>
              <a:gd name="ODFBottom" fmla="val 1218564"/>
              <a:gd name="ODFWidth" fmla="val 609600"/>
              <a:gd name="ODFHeight" fmla="val 1218564"/>
            </a:gdLst>
            <a:rect l="OXMLTextRectL" t="OXMLTextRectT" r="OXMLTextRectR" b="OXMLTextRectB"/>
            <a:pathLst>
              <a:path w="609600" h="1218564">
                <a:moveTo>
                  <a:pt x="0" y="0"/>
                </a:moveTo>
                <a:lnTo>
                  <a:pt x="0" y="38430"/>
                </a:lnTo>
                <a:lnTo>
                  <a:pt x="570534" y="608977"/>
                </a:lnTo>
                <a:lnTo>
                  <a:pt x="0" y="1179512"/>
                </a:lnTo>
                <a:lnTo>
                  <a:pt x="0" y="1217955"/>
                </a:lnTo>
                <a:lnTo>
                  <a:pt x="608977" y="6089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/>
        </p:txBody>
      </p:sp>
      <p:sp>
        <p:nvSpPr>
          <p:cNvPr id="857" name="Shape 857"/>
          <p:cNvSpPr/>
          <p:nvPr/>
        </p:nvSpPr>
        <p:spPr>
          <a:xfrm>
            <a:off x="250272" y="214944"/>
            <a:ext cx="4421505" cy="716534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421505"/>
              <a:gd name="ODFBottom" fmla="val 7165340"/>
              <a:gd name="ODFWidth" fmla="val 4421505"/>
              <a:gd name="ODFHeight" fmla="val 7165340"/>
            </a:gdLst>
            <a:rect l="OXMLTextRectL" t="OXMLTextRectT" r="OXMLTextRectR" b="OXMLTextRectB"/>
            <a:pathLst>
              <a:path w="4421505" h="7165340">
                <a:moveTo>
                  <a:pt x="54356" y="0"/>
                </a:moveTo>
                <a:lnTo>
                  <a:pt x="0" y="0"/>
                </a:lnTo>
                <a:lnTo>
                  <a:pt x="0" y="6691985"/>
                </a:lnTo>
                <a:lnTo>
                  <a:pt x="473087" y="7165060"/>
                </a:lnTo>
                <a:lnTo>
                  <a:pt x="4421022" y="7165060"/>
                </a:lnTo>
                <a:lnTo>
                  <a:pt x="4421022" y="7110704"/>
                </a:lnTo>
                <a:lnTo>
                  <a:pt x="495592" y="7110704"/>
                </a:lnTo>
                <a:lnTo>
                  <a:pt x="54356" y="6669455"/>
                </a:lnTo>
                <a:lnTo>
                  <a:pt x="54356" y="0"/>
                </a:lnTo>
                <a:close/>
              </a:path>
            </a:pathLst>
          </a:custGeom>
          <a:solidFill>
            <a:srgbClr val="367CB4"/>
          </a:solidFill>
        </p:spPr>
        <p:txBody>
          <a:bodyPr wrap="square" lIns="0" tIns="0" rIns="0" bIns="0"/>
          <a:lstStyle/>
          <a:p/>
        </p:txBody>
      </p:sp>
      <p:sp>
        <p:nvSpPr>
          <p:cNvPr id="858" name="Shape 858"/>
          <p:cNvSpPr/>
          <p:nvPr/>
        </p:nvSpPr>
        <p:spPr>
          <a:xfrm>
            <a:off x="366337" y="459527"/>
            <a:ext cx="3947795" cy="680720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947795"/>
              <a:gd name="ODFBottom" fmla="val 6807200"/>
              <a:gd name="ODFWidth" fmla="val 3947795"/>
              <a:gd name="ODFHeight" fmla="val 6807200"/>
            </a:gdLst>
            <a:rect l="OXMLTextRectL" t="OXMLTextRectT" r="OXMLTextRectR" b="OXMLTextRectB"/>
            <a:pathLst>
              <a:path w="3947795" h="6807200">
                <a:moveTo>
                  <a:pt x="40767" y="0"/>
                </a:moveTo>
                <a:lnTo>
                  <a:pt x="0" y="0"/>
                </a:lnTo>
                <a:lnTo>
                  <a:pt x="0" y="6392532"/>
                </a:lnTo>
                <a:lnTo>
                  <a:pt x="414375" y="6806920"/>
                </a:lnTo>
                <a:lnTo>
                  <a:pt x="3947680" y="6806920"/>
                </a:lnTo>
                <a:lnTo>
                  <a:pt x="3947680" y="6766153"/>
                </a:lnTo>
                <a:lnTo>
                  <a:pt x="431253" y="6766153"/>
                </a:lnTo>
                <a:lnTo>
                  <a:pt x="40767" y="6375654"/>
                </a:lnTo>
                <a:lnTo>
                  <a:pt x="40767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859" name="Shape 859"/>
          <p:cNvSpPr txBox="1"/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lvl1pPr lvl="0"/>
          </a:lstStyle>
          <a:p>
            <a:r>
              <a:t>20</a:t>
            </a:r>
          </a:p>
        </p:txBody>
      </p:sp>
      <p:pic>
        <p:nvPicPr>
          <p:cNvPr id="861" name="Picture 861"/>
          <p:cNvPicPr/>
          <p:nvPr/>
        </p:nvPicPr>
        <p:blipFill>
          <a:blip r:embed="rId10"/>
          <a:stretch>
            <a:fillRect/>
          </a:stretch>
        </p:blipFill>
        <p:spPr>
          <a:xfrm>
            <a:off x="1370836" y="478404"/>
            <a:ext cx="3432394" cy="6102033"/>
          </a:xfrm>
          <a:prstGeom prst="rect">
            <a:avLst/>
          </a:prstGeom>
        </p:spPr>
      </p:pic>
      <p:pic>
        <p:nvPicPr>
          <p:cNvPr id="863" name="Picture 863"/>
          <p:cNvPicPr/>
          <p:nvPr/>
        </p:nvPicPr>
        <p:blipFill>
          <a:blip r:embed="rId11"/>
          <a:stretch>
            <a:fillRect/>
          </a:stretch>
        </p:blipFill>
        <p:spPr>
          <a:xfrm>
            <a:off x="5199838" y="1617452"/>
            <a:ext cx="3119696" cy="554612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864" name="GroupShape 864"/>
        <p:cNvGrpSpPr/>
        <p:nvPr/>
      </p:nvGrpSpPr>
      <p:grpSpPr>
        <a:xfrm>
          <a:off x="0" y="0"/>
          <a:ext cx="0" cy="0"/>
        </a:xfrm>
      </p:grpSpPr>
      <p:grpSp>
        <p:nvGrpSpPr>
          <p:cNvPr id="865" name="Shape 865"/>
          <p:cNvGrpSpPr/>
          <p:nvPr/>
        </p:nvGrpSpPr>
        <p:grpSpPr>
          <a:xfrm>
            <a:off x="6824115" y="655798"/>
            <a:ext cx="556894" cy="642620"/>
            <a:chExt cx="556894" cy="642620"/>
          </a:xfrm>
        </p:grpSpPr>
        <p:pic>
          <p:nvPicPr>
            <p:cNvPr id="867" name="Picture 86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92039"/>
              <a:ext cx="163917" cy="237374"/>
            </a:xfrm>
            <a:prstGeom prst="rect">
              <a:avLst/>
            </a:prstGeom>
          </p:spPr>
        </p:pic>
        <p:sp>
          <p:nvSpPr>
            <p:cNvPr id="868" name="Shape 868"/>
            <p:cNvSpPr/>
            <p:nvPr/>
          </p:nvSpPr>
          <p:spPr>
            <a:xfrm>
              <a:off x="3" y="65968"/>
              <a:ext cx="164465" cy="28448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18" y="0"/>
                  </a:moveTo>
                  <a:lnTo>
                    <a:pt x="0" y="94640"/>
                  </a:lnTo>
                  <a:lnTo>
                    <a:pt x="0" y="283908"/>
                  </a:lnTo>
                  <a:lnTo>
                    <a:pt x="15331" y="275056"/>
                  </a:lnTo>
                  <a:lnTo>
                    <a:pt x="5118" y="275056"/>
                  </a:lnTo>
                  <a:lnTo>
                    <a:pt x="5118" y="97574"/>
                  </a:lnTo>
                  <a:lnTo>
                    <a:pt x="158800" y="8851"/>
                  </a:lnTo>
                  <a:lnTo>
                    <a:pt x="163918" y="8851"/>
                  </a:lnTo>
                  <a:lnTo>
                    <a:pt x="163918" y="0"/>
                  </a:lnTo>
                  <a:close/>
                </a:path>
                <a:path w="164465" h="284480">
                  <a:moveTo>
                    <a:pt x="163918" y="8851"/>
                  </a:moveTo>
                  <a:lnTo>
                    <a:pt x="158800" y="8851"/>
                  </a:lnTo>
                  <a:lnTo>
                    <a:pt x="158800" y="186308"/>
                  </a:lnTo>
                  <a:lnTo>
                    <a:pt x="5118" y="275056"/>
                  </a:lnTo>
                  <a:lnTo>
                    <a:pt x="15331" y="275056"/>
                  </a:lnTo>
                  <a:lnTo>
                    <a:pt x="163918" y="189268"/>
                  </a:lnTo>
                  <a:lnTo>
                    <a:pt x="163918" y="8851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870" name="Picture 87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4293" y="405618"/>
              <a:ext cx="246315" cy="236842"/>
            </a:xfrm>
            <a:prstGeom prst="rect">
              <a:avLst/>
            </a:prstGeom>
          </p:spPr>
        </p:pic>
        <p:pic>
          <p:nvPicPr>
            <p:cNvPr id="872" name="Picture 872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95781" y="0"/>
              <a:ext cx="360612" cy="350391"/>
            </a:xfrm>
            <a:prstGeom prst="rect">
              <a:avLst/>
            </a:prstGeom>
          </p:spPr>
        </p:pic>
        <p:pic>
          <p:nvPicPr>
            <p:cNvPr id="874" name="Picture 874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98349" y="296473"/>
              <a:ext cx="141223" cy="163066"/>
            </a:xfrm>
            <a:prstGeom prst="rect">
              <a:avLst/>
            </a:prstGeom>
          </p:spPr>
        </p:pic>
        <p:sp>
          <p:nvSpPr>
            <p:cNvPr id="875" name="Shape 875"/>
            <p:cNvSpPr/>
            <p:nvPr/>
          </p:nvSpPr>
          <p:spPr>
            <a:xfrm>
              <a:off x="392488" y="292576"/>
              <a:ext cx="164465" cy="28448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06" y="0"/>
                  </a:moveTo>
                  <a:lnTo>
                    <a:pt x="0" y="94627"/>
                  </a:lnTo>
                  <a:lnTo>
                    <a:pt x="0" y="283921"/>
                  </a:lnTo>
                  <a:lnTo>
                    <a:pt x="15328" y="275069"/>
                  </a:lnTo>
                  <a:lnTo>
                    <a:pt x="5118" y="275069"/>
                  </a:lnTo>
                  <a:lnTo>
                    <a:pt x="5118" y="97574"/>
                  </a:lnTo>
                  <a:lnTo>
                    <a:pt x="158800" y="8839"/>
                  </a:lnTo>
                  <a:lnTo>
                    <a:pt x="163906" y="8839"/>
                  </a:lnTo>
                  <a:lnTo>
                    <a:pt x="163906" y="0"/>
                  </a:lnTo>
                  <a:close/>
                </a:path>
                <a:path w="164465" h="284480">
                  <a:moveTo>
                    <a:pt x="163906" y="8839"/>
                  </a:moveTo>
                  <a:lnTo>
                    <a:pt x="158800" y="8839"/>
                  </a:lnTo>
                  <a:lnTo>
                    <a:pt x="158800" y="186321"/>
                  </a:lnTo>
                  <a:lnTo>
                    <a:pt x="5118" y="275069"/>
                  </a:lnTo>
                  <a:lnTo>
                    <a:pt x="15328" y="275069"/>
                  </a:lnTo>
                  <a:lnTo>
                    <a:pt x="163906" y="189268"/>
                  </a:lnTo>
                  <a:lnTo>
                    <a:pt x="163906" y="8839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877" name="Picture 877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16827" y="182897"/>
              <a:ext cx="141223" cy="163066"/>
            </a:xfrm>
            <a:prstGeom prst="rect">
              <a:avLst/>
            </a:prstGeom>
          </p:spPr>
        </p:pic>
        <p:pic>
          <p:nvPicPr>
            <p:cNvPr id="879" name="Picture 879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82359" y="182897"/>
              <a:ext cx="75690" cy="163066"/>
            </a:xfrm>
            <a:prstGeom prst="rect">
              <a:avLst/>
            </a:prstGeom>
          </p:spPr>
        </p:pic>
        <p:pic>
          <p:nvPicPr>
            <p:cNvPr id="881" name="Picture 881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98349" y="334369"/>
              <a:ext cx="141223" cy="125171"/>
            </a:xfrm>
            <a:prstGeom prst="rect">
              <a:avLst/>
            </a:prstGeom>
          </p:spPr>
        </p:pic>
      </p:grpSp>
      <p:pic>
        <p:nvPicPr>
          <p:cNvPr id="883" name="Picture 883"/>
          <p:cNvPicPr/>
          <p:nvPr/>
        </p:nvPicPr>
        <p:blipFill>
          <a:blip r:embed="rId9"/>
          <a:stretch>
            <a:fillRect/>
          </a:stretch>
        </p:blipFill>
        <p:spPr>
          <a:xfrm>
            <a:off x="7510309" y="715558"/>
            <a:ext cx="1223517" cy="536481"/>
          </a:xfrm>
          <a:prstGeom prst="rect">
            <a:avLst/>
          </a:prstGeom>
        </p:spPr>
      </p:pic>
      <p:sp>
        <p:nvSpPr>
          <p:cNvPr id="884" name="Shape 884"/>
          <p:cNvSpPr/>
          <p:nvPr/>
        </p:nvSpPr>
        <p:spPr>
          <a:xfrm>
            <a:off x="9709326" y="1912150"/>
            <a:ext cx="982980" cy="98298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82979"/>
              <a:gd name="ODFBottom" fmla="val 982980"/>
              <a:gd name="ODFWidth" fmla="val 982979"/>
              <a:gd name="ODFHeight" fmla="val 982980"/>
            </a:gdLst>
            <a:rect l="OXMLTextRectL" t="OXMLTextRectT" r="OXMLTextRectR" b="OXMLTextRectB"/>
            <a:pathLst>
              <a:path w="982978" h="982980">
                <a:moveTo>
                  <a:pt x="0" y="982676"/>
                </a:moveTo>
                <a:lnTo>
                  <a:pt x="982676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885" name="Shape 885"/>
          <p:cNvSpPr/>
          <p:nvPr/>
        </p:nvSpPr>
        <p:spPr>
          <a:xfrm>
            <a:off x="8660884" y="98026"/>
            <a:ext cx="1748789" cy="17487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48790"/>
              <a:gd name="ODFBottom" fmla="val 1748789"/>
              <a:gd name="ODFWidth" fmla="val 1748790"/>
              <a:gd name="ODFHeight" fmla="val 1748789"/>
            </a:gdLst>
            <a:rect l="OXMLTextRectL" t="OXMLTextRectT" r="OXMLTextRectR" b="OXMLTextRectB"/>
            <a:pathLst>
              <a:path w="1748789" h="1748789">
                <a:moveTo>
                  <a:pt x="0" y="1748358"/>
                </a:moveTo>
                <a:lnTo>
                  <a:pt x="174835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886" name="Shape 886"/>
          <p:cNvSpPr/>
          <p:nvPr/>
        </p:nvSpPr>
        <p:spPr>
          <a:xfrm>
            <a:off x="9185104" y="863707"/>
            <a:ext cx="1507490" cy="150749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507490"/>
              <a:gd name="ODFBottom" fmla="val 1507489"/>
              <a:gd name="ODFWidth" fmla="val 1507490"/>
              <a:gd name="ODFHeight" fmla="val 1507489"/>
            </a:gdLst>
            <a:rect l="OXMLTextRectL" t="OXMLTextRectT" r="OXMLTextRectR" b="OXMLTextRectB"/>
            <a:pathLst>
              <a:path w="1507490" h="1507489">
                <a:moveTo>
                  <a:pt x="0" y="1506898"/>
                </a:moveTo>
                <a:lnTo>
                  <a:pt x="150689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887" name="Shape 887"/>
          <p:cNvSpPr/>
          <p:nvPr/>
        </p:nvSpPr>
        <p:spPr>
          <a:xfrm>
            <a:off x="9534585" y="1562670"/>
            <a:ext cx="1157605" cy="115760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157604"/>
              <a:gd name="ODFBottom" fmla="val 1157605"/>
              <a:gd name="ODFWidth" fmla="val 1157604"/>
              <a:gd name="ODFHeight" fmla="val 1157605"/>
            </a:gdLst>
            <a:rect l="OXMLTextRectL" t="OXMLTextRectT" r="OXMLTextRectR" b="OXMLTextRectB"/>
            <a:pathLst>
              <a:path w="1157604" h="1157605">
                <a:moveTo>
                  <a:pt x="0" y="1157416"/>
                </a:moveTo>
                <a:lnTo>
                  <a:pt x="1157416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888" name="Shape 888"/>
          <p:cNvSpPr/>
          <p:nvPr/>
        </p:nvSpPr>
        <p:spPr>
          <a:xfrm>
            <a:off x="8486142" y="0"/>
            <a:ext cx="1671954" cy="1671954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671954"/>
              <a:gd name="ODFBottom" fmla="val 1671955"/>
              <a:gd name="ODFWidth" fmla="val 1671954"/>
              <a:gd name="ODFHeight" fmla="val 1671955"/>
            </a:gdLst>
            <a:rect l="OXMLTextRectL" t="OXMLTextRectT" r="OXMLTextRectR" b="OXMLTextRectB"/>
            <a:pathLst>
              <a:path w="1671954" h="1671955">
                <a:moveTo>
                  <a:pt x="0" y="1671643"/>
                </a:moveTo>
                <a:lnTo>
                  <a:pt x="1671643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889" name="Shape 889"/>
          <p:cNvSpPr/>
          <p:nvPr/>
        </p:nvSpPr>
        <p:spPr>
          <a:xfrm>
            <a:off x="9010364" y="514225"/>
            <a:ext cx="1682113" cy="1682114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682115"/>
              <a:gd name="ODFBottom" fmla="val 1682114"/>
              <a:gd name="ODFWidth" fmla="val 1682115"/>
              <a:gd name="ODFHeight" fmla="val 1682114"/>
            </a:gdLst>
            <a:rect l="OXMLTextRectL" t="OXMLTextRectT" r="OXMLTextRectR" b="OXMLTextRectB"/>
            <a:pathLst>
              <a:path w="1682114" h="1682114">
                <a:moveTo>
                  <a:pt x="0" y="1681639"/>
                </a:moveTo>
                <a:lnTo>
                  <a:pt x="1681639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890" name="Shape 890"/>
          <p:cNvSpPr/>
          <p:nvPr/>
        </p:nvSpPr>
        <p:spPr>
          <a:xfrm>
            <a:off x="9359845" y="1213189"/>
            <a:ext cx="1332230" cy="133223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332229"/>
              <a:gd name="ODFBottom" fmla="val 1332230"/>
              <a:gd name="ODFWidth" fmla="val 1332229"/>
              <a:gd name="ODFHeight" fmla="val 1332230"/>
            </a:gdLst>
            <a:rect l="OXMLTextRectL" t="OXMLTextRectT" r="OXMLTextRectR" b="OXMLTextRectB"/>
            <a:pathLst>
              <a:path w="1332229" h="1332230">
                <a:moveTo>
                  <a:pt x="0" y="1332157"/>
                </a:moveTo>
                <a:lnTo>
                  <a:pt x="1332157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891" name="Shape 891"/>
          <p:cNvSpPr/>
          <p:nvPr/>
        </p:nvSpPr>
        <p:spPr>
          <a:xfrm>
            <a:off x="8835623" y="272766"/>
            <a:ext cx="1748788" cy="17487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48790"/>
              <a:gd name="ODFBottom" fmla="val 1748789"/>
              <a:gd name="ODFWidth" fmla="val 1748790"/>
              <a:gd name="ODFHeight" fmla="val 1748789"/>
            </a:gdLst>
            <a:rect l="OXMLTextRectL" t="OXMLTextRectT" r="OXMLTextRectR" b="OXMLTextRectB"/>
            <a:pathLst>
              <a:path w="1748789" h="1748789">
                <a:moveTo>
                  <a:pt x="0" y="1748358"/>
                </a:moveTo>
                <a:lnTo>
                  <a:pt x="174835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892" name="Shape 892"/>
          <p:cNvSpPr/>
          <p:nvPr/>
        </p:nvSpPr>
        <p:spPr>
          <a:xfrm>
            <a:off x="9176265" y="26919"/>
            <a:ext cx="902968" cy="90296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02970"/>
              <a:gd name="ODFBottom" fmla="val 902969"/>
              <a:gd name="ODFWidth" fmla="val 902970"/>
              <a:gd name="ODFHeight" fmla="val 902969"/>
            </a:gdLst>
            <a:rect l="OXMLTextRectL" t="OXMLTextRectT" r="OXMLTextRectR" b="OXMLTextRectB"/>
            <a:pathLst>
              <a:path w="902969" h="902969">
                <a:moveTo>
                  <a:pt x="451484" y="0"/>
                </a:moveTo>
                <a:lnTo>
                  <a:pt x="0" y="451484"/>
                </a:lnTo>
                <a:lnTo>
                  <a:pt x="451484" y="902969"/>
                </a:lnTo>
                <a:lnTo>
                  <a:pt x="902957" y="451484"/>
                </a:lnTo>
                <a:lnTo>
                  <a:pt x="451484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893" name="Shape 893"/>
          <p:cNvSpPr/>
          <p:nvPr/>
        </p:nvSpPr>
        <p:spPr>
          <a:xfrm>
            <a:off x="9176265" y="26919"/>
            <a:ext cx="902968" cy="90296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02970"/>
              <a:gd name="ODFBottom" fmla="val 902969"/>
              <a:gd name="ODFWidth" fmla="val 902970"/>
              <a:gd name="ODFHeight" fmla="val 902969"/>
            </a:gdLst>
            <a:rect l="OXMLTextRectL" t="OXMLTextRectT" r="OXMLTextRectR" b="OXMLTextRectB"/>
            <a:pathLst>
              <a:path w="902969" h="902969">
                <a:moveTo>
                  <a:pt x="0" y="451484"/>
                </a:moveTo>
                <a:lnTo>
                  <a:pt x="451484" y="902969"/>
                </a:lnTo>
                <a:lnTo>
                  <a:pt x="902957" y="451484"/>
                </a:lnTo>
                <a:lnTo>
                  <a:pt x="451484" y="0"/>
                </a:lnTo>
                <a:lnTo>
                  <a:pt x="0" y="451484"/>
                </a:lnTo>
                <a:close/>
              </a:path>
            </a:pathLst>
          </a:custGeom>
          <a:ln w="25400">
            <a:solidFill>
              <a:srgbClr val="FFFFFF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894" name="Shape 894"/>
          <p:cNvSpPr/>
          <p:nvPr/>
        </p:nvSpPr>
        <p:spPr>
          <a:xfrm>
            <a:off x="0" y="1239998"/>
            <a:ext cx="964564" cy="136461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64565"/>
              <a:gd name="ODFBottom" fmla="val 1364614"/>
              <a:gd name="ODFWidth" fmla="val 964565"/>
              <a:gd name="ODFHeight" fmla="val 1364614"/>
            </a:gdLst>
            <a:rect l="OXMLTextRectL" t="OXMLTextRectT" r="OXMLTextRectR" b="OXMLTextRectB"/>
            <a:pathLst>
              <a:path w="964565" h="1364614">
                <a:moveTo>
                  <a:pt x="281851" y="0"/>
                </a:moveTo>
                <a:lnTo>
                  <a:pt x="0" y="281851"/>
                </a:lnTo>
                <a:lnTo>
                  <a:pt x="0" y="1161440"/>
                </a:lnTo>
                <a:lnTo>
                  <a:pt x="281851" y="1364233"/>
                </a:lnTo>
                <a:lnTo>
                  <a:pt x="963955" y="682129"/>
                </a:lnTo>
                <a:lnTo>
                  <a:pt x="281851" y="0"/>
                </a:lnTo>
                <a:close/>
              </a:path>
            </a:pathLst>
          </a:custGeom>
          <a:solidFill>
            <a:srgbClr val="367CB4"/>
          </a:solidFill>
        </p:spPr>
        <p:txBody>
          <a:bodyPr wrap="square" lIns="0" tIns="0" rIns="0" bIns="0"/>
          <a:lstStyle/>
          <a:p/>
        </p:txBody>
      </p:sp>
      <p:sp>
        <p:nvSpPr>
          <p:cNvPr id="895" name="Shape 895"/>
          <p:cNvSpPr/>
          <p:nvPr/>
        </p:nvSpPr>
        <p:spPr>
          <a:xfrm>
            <a:off x="0" y="1220796"/>
            <a:ext cx="983614" cy="140271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83615"/>
              <a:gd name="ODFBottom" fmla="val 1402714"/>
              <a:gd name="ODFWidth" fmla="val 983615"/>
              <a:gd name="ODFHeight" fmla="val 1402714"/>
            </a:gdLst>
            <a:rect l="OXMLTextRectL" t="OXMLTextRectT" r="OXMLTextRectR" b="OXMLTextRectB"/>
            <a:pathLst>
              <a:path w="983615" h="1402714">
                <a:moveTo>
                  <a:pt x="281863" y="0"/>
                </a:moveTo>
                <a:lnTo>
                  <a:pt x="0" y="281851"/>
                </a:lnTo>
                <a:lnTo>
                  <a:pt x="0" y="320281"/>
                </a:lnTo>
                <a:lnTo>
                  <a:pt x="281863" y="38417"/>
                </a:lnTo>
                <a:lnTo>
                  <a:pt x="944753" y="701332"/>
                </a:lnTo>
                <a:lnTo>
                  <a:pt x="281863" y="1364221"/>
                </a:lnTo>
                <a:lnTo>
                  <a:pt x="0" y="1082357"/>
                </a:lnTo>
                <a:lnTo>
                  <a:pt x="0" y="1120774"/>
                </a:lnTo>
                <a:lnTo>
                  <a:pt x="281863" y="1402638"/>
                </a:lnTo>
                <a:lnTo>
                  <a:pt x="983183" y="701332"/>
                </a:lnTo>
                <a:lnTo>
                  <a:pt x="2818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/>
        </p:txBody>
      </p:sp>
      <p:sp>
        <p:nvSpPr>
          <p:cNvPr id="896" name="Shape 896"/>
          <p:cNvSpPr/>
          <p:nvPr/>
        </p:nvSpPr>
        <p:spPr>
          <a:xfrm>
            <a:off x="0" y="2069762"/>
            <a:ext cx="589915" cy="117982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89915"/>
              <a:gd name="ODFBottom" fmla="val 1179830"/>
              <a:gd name="ODFWidth" fmla="val 589915"/>
              <a:gd name="ODFHeight" fmla="val 1179830"/>
            </a:gdLst>
            <a:rect l="OXMLTextRectL" t="OXMLTextRectT" r="OXMLTextRectR" b="OXMLTextRectB"/>
            <a:pathLst>
              <a:path w="589915" h="1179830">
                <a:moveTo>
                  <a:pt x="0" y="0"/>
                </a:moveTo>
                <a:lnTo>
                  <a:pt x="0" y="1179512"/>
                </a:lnTo>
                <a:lnTo>
                  <a:pt x="589762" y="589762"/>
                </a:lnTo>
                <a:lnTo>
                  <a:pt x="0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897" name="Shape 897"/>
          <p:cNvSpPr/>
          <p:nvPr/>
        </p:nvSpPr>
        <p:spPr>
          <a:xfrm>
            <a:off x="0" y="2050549"/>
            <a:ext cx="609600" cy="121856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609600"/>
              <a:gd name="ODFBottom" fmla="val 1218564"/>
              <a:gd name="ODFWidth" fmla="val 609600"/>
              <a:gd name="ODFHeight" fmla="val 1218564"/>
            </a:gdLst>
            <a:rect l="OXMLTextRectL" t="OXMLTextRectT" r="OXMLTextRectR" b="OXMLTextRectB"/>
            <a:pathLst>
              <a:path w="609600" h="1218564">
                <a:moveTo>
                  <a:pt x="0" y="0"/>
                </a:moveTo>
                <a:lnTo>
                  <a:pt x="0" y="38430"/>
                </a:lnTo>
                <a:lnTo>
                  <a:pt x="570534" y="608977"/>
                </a:lnTo>
                <a:lnTo>
                  <a:pt x="0" y="1179512"/>
                </a:lnTo>
                <a:lnTo>
                  <a:pt x="0" y="1217955"/>
                </a:lnTo>
                <a:lnTo>
                  <a:pt x="608977" y="6089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/>
        </p:txBody>
      </p:sp>
      <p:sp>
        <p:nvSpPr>
          <p:cNvPr id="898" name="Shape 898"/>
          <p:cNvSpPr/>
          <p:nvPr/>
        </p:nvSpPr>
        <p:spPr>
          <a:xfrm>
            <a:off x="250272" y="214944"/>
            <a:ext cx="4421505" cy="716534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421505"/>
              <a:gd name="ODFBottom" fmla="val 7165340"/>
              <a:gd name="ODFWidth" fmla="val 4421505"/>
              <a:gd name="ODFHeight" fmla="val 7165340"/>
            </a:gdLst>
            <a:rect l="OXMLTextRectL" t="OXMLTextRectT" r="OXMLTextRectR" b="OXMLTextRectB"/>
            <a:pathLst>
              <a:path w="4421505" h="7165340">
                <a:moveTo>
                  <a:pt x="54356" y="0"/>
                </a:moveTo>
                <a:lnTo>
                  <a:pt x="0" y="0"/>
                </a:lnTo>
                <a:lnTo>
                  <a:pt x="0" y="6691985"/>
                </a:lnTo>
                <a:lnTo>
                  <a:pt x="473087" y="7165060"/>
                </a:lnTo>
                <a:lnTo>
                  <a:pt x="4421022" y="7165060"/>
                </a:lnTo>
                <a:lnTo>
                  <a:pt x="4421022" y="7110704"/>
                </a:lnTo>
                <a:lnTo>
                  <a:pt x="495592" y="7110704"/>
                </a:lnTo>
                <a:lnTo>
                  <a:pt x="54356" y="6669455"/>
                </a:lnTo>
                <a:lnTo>
                  <a:pt x="54356" y="0"/>
                </a:lnTo>
                <a:close/>
              </a:path>
            </a:pathLst>
          </a:custGeom>
          <a:solidFill>
            <a:srgbClr val="367CB4"/>
          </a:solidFill>
        </p:spPr>
        <p:txBody>
          <a:bodyPr wrap="square" lIns="0" tIns="0" rIns="0" bIns="0"/>
          <a:lstStyle/>
          <a:p/>
        </p:txBody>
      </p:sp>
      <p:sp>
        <p:nvSpPr>
          <p:cNvPr id="899" name="Shape 899"/>
          <p:cNvSpPr/>
          <p:nvPr/>
        </p:nvSpPr>
        <p:spPr>
          <a:xfrm>
            <a:off x="366337" y="459527"/>
            <a:ext cx="3947795" cy="680720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947795"/>
              <a:gd name="ODFBottom" fmla="val 6807200"/>
              <a:gd name="ODFWidth" fmla="val 3947795"/>
              <a:gd name="ODFHeight" fmla="val 6807200"/>
            </a:gdLst>
            <a:rect l="OXMLTextRectL" t="OXMLTextRectT" r="OXMLTextRectR" b="OXMLTextRectB"/>
            <a:pathLst>
              <a:path w="3947795" h="6807200">
                <a:moveTo>
                  <a:pt x="40767" y="0"/>
                </a:moveTo>
                <a:lnTo>
                  <a:pt x="0" y="0"/>
                </a:lnTo>
                <a:lnTo>
                  <a:pt x="0" y="6392532"/>
                </a:lnTo>
                <a:lnTo>
                  <a:pt x="414375" y="6806920"/>
                </a:lnTo>
                <a:lnTo>
                  <a:pt x="3947680" y="6806920"/>
                </a:lnTo>
                <a:lnTo>
                  <a:pt x="3947680" y="6766153"/>
                </a:lnTo>
                <a:lnTo>
                  <a:pt x="431253" y="6766153"/>
                </a:lnTo>
                <a:lnTo>
                  <a:pt x="40767" y="6375654"/>
                </a:lnTo>
                <a:lnTo>
                  <a:pt x="40767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900" name="Shape 900"/>
          <p:cNvSpPr txBox="1"/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lvl1pPr lvl="0"/>
          </a:lstStyle>
          <a:p>
            <a:r>
              <a:t>21</a:t>
            </a:r>
          </a:p>
        </p:txBody>
      </p:sp>
      <p:pic>
        <p:nvPicPr>
          <p:cNvPr id="902" name="Picture 902"/>
          <p:cNvPicPr/>
          <p:nvPr/>
        </p:nvPicPr>
        <p:blipFill>
          <a:blip r:embed="rId10"/>
          <a:stretch>
            <a:fillRect/>
          </a:stretch>
        </p:blipFill>
        <p:spPr>
          <a:xfrm>
            <a:off x="992453" y="1443931"/>
            <a:ext cx="7318949" cy="522046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903" name="GroupShape 903"/>
        <p:cNvGrpSpPr/>
        <p:nvPr/>
      </p:nvGrpSpPr>
      <p:grpSpPr>
        <a:xfrm>
          <a:off x="0" y="0"/>
          <a:ext cx="0" cy="0"/>
        </a:xfrm>
      </p:grpSpPr>
      <p:grpSp>
        <p:nvGrpSpPr>
          <p:cNvPr id="904" name="Shape 904"/>
          <p:cNvGrpSpPr/>
          <p:nvPr/>
        </p:nvGrpSpPr>
        <p:grpSpPr>
          <a:xfrm>
            <a:off x="6824115" y="655798"/>
            <a:ext cx="556894" cy="642620"/>
            <a:chExt cx="556894" cy="642620"/>
          </a:xfrm>
        </p:grpSpPr>
        <p:pic>
          <p:nvPicPr>
            <p:cNvPr id="906" name="Picture 90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92039"/>
              <a:ext cx="163917" cy="237374"/>
            </a:xfrm>
            <a:prstGeom prst="rect">
              <a:avLst/>
            </a:prstGeom>
          </p:spPr>
        </p:pic>
        <p:sp>
          <p:nvSpPr>
            <p:cNvPr id="907" name="Shape 907"/>
            <p:cNvSpPr/>
            <p:nvPr/>
          </p:nvSpPr>
          <p:spPr>
            <a:xfrm>
              <a:off x="3" y="65968"/>
              <a:ext cx="164465" cy="28448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18" y="0"/>
                  </a:moveTo>
                  <a:lnTo>
                    <a:pt x="0" y="94640"/>
                  </a:lnTo>
                  <a:lnTo>
                    <a:pt x="0" y="283908"/>
                  </a:lnTo>
                  <a:lnTo>
                    <a:pt x="15331" y="275056"/>
                  </a:lnTo>
                  <a:lnTo>
                    <a:pt x="5118" y="275056"/>
                  </a:lnTo>
                  <a:lnTo>
                    <a:pt x="5118" y="97574"/>
                  </a:lnTo>
                  <a:lnTo>
                    <a:pt x="158800" y="8851"/>
                  </a:lnTo>
                  <a:lnTo>
                    <a:pt x="163918" y="8851"/>
                  </a:lnTo>
                  <a:lnTo>
                    <a:pt x="163918" y="0"/>
                  </a:lnTo>
                  <a:close/>
                </a:path>
                <a:path w="164465" h="284480">
                  <a:moveTo>
                    <a:pt x="163918" y="8851"/>
                  </a:moveTo>
                  <a:lnTo>
                    <a:pt x="158800" y="8851"/>
                  </a:lnTo>
                  <a:lnTo>
                    <a:pt x="158800" y="186308"/>
                  </a:lnTo>
                  <a:lnTo>
                    <a:pt x="5118" y="275056"/>
                  </a:lnTo>
                  <a:lnTo>
                    <a:pt x="15331" y="275056"/>
                  </a:lnTo>
                  <a:lnTo>
                    <a:pt x="163918" y="189268"/>
                  </a:lnTo>
                  <a:lnTo>
                    <a:pt x="163918" y="8851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909" name="Picture 90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4293" y="405618"/>
              <a:ext cx="246315" cy="236842"/>
            </a:xfrm>
            <a:prstGeom prst="rect">
              <a:avLst/>
            </a:prstGeom>
          </p:spPr>
        </p:pic>
        <p:pic>
          <p:nvPicPr>
            <p:cNvPr id="911" name="Picture 91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95781" y="0"/>
              <a:ext cx="360612" cy="350391"/>
            </a:xfrm>
            <a:prstGeom prst="rect">
              <a:avLst/>
            </a:prstGeom>
          </p:spPr>
        </p:pic>
        <p:pic>
          <p:nvPicPr>
            <p:cNvPr id="913" name="Picture 913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98349" y="296473"/>
              <a:ext cx="141223" cy="163066"/>
            </a:xfrm>
            <a:prstGeom prst="rect">
              <a:avLst/>
            </a:prstGeom>
          </p:spPr>
        </p:pic>
        <p:sp>
          <p:nvSpPr>
            <p:cNvPr id="914" name="Shape 914"/>
            <p:cNvSpPr/>
            <p:nvPr/>
          </p:nvSpPr>
          <p:spPr>
            <a:xfrm>
              <a:off x="392488" y="292576"/>
              <a:ext cx="164465" cy="28448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06" y="0"/>
                  </a:moveTo>
                  <a:lnTo>
                    <a:pt x="0" y="94627"/>
                  </a:lnTo>
                  <a:lnTo>
                    <a:pt x="0" y="283921"/>
                  </a:lnTo>
                  <a:lnTo>
                    <a:pt x="15328" y="275069"/>
                  </a:lnTo>
                  <a:lnTo>
                    <a:pt x="5118" y="275069"/>
                  </a:lnTo>
                  <a:lnTo>
                    <a:pt x="5118" y="97574"/>
                  </a:lnTo>
                  <a:lnTo>
                    <a:pt x="158800" y="8839"/>
                  </a:lnTo>
                  <a:lnTo>
                    <a:pt x="163906" y="8839"/>
                  </a:lnTo>
                  <a:lnTo>
                    <a:pt x="163906" y="0"/>
                  </a:lnTo>
                  <a:close/>
                </a:path>
                <a:path w="164465" h="284480">
                  <a:moveTo>
                    <a:pt x="163906" y="8839"/>
                  </a:moveTo>
                  <a:lnTo>
                    <a:pt x="158800" y="8839"/>
                  </a:lnTo>
                  <a:lnTo>
                    <a:pt x="158800" y="186321"/>
                  </a:lnTo>
                  <a:lnTo>
                    <a:pt x="5118" y="275069"/>
                  </a:lnTo>
                  <a:lnTo>
                    <a:pt x="15328" y="275069"/>
                  </a:lnTo>
                  <a:lnTo>
                    <a:pt x="163906" y="189268"/>
                  </a:lnTo>
                  <a:lnTo>
                    <a:pt x="163906" y="8839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916" name="Picture 916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16827" y="182897"/>
              <a:ext cx="141223" cy="163066"/>
            </a:xfrm>
            <a:prstGeom prst="rect">
              <a:avLst/>
            </a:prstGeom>
          </p:spPr>
        </p:pic>
        <p:pic>
          <p:nvPicPr>
            <p:cNvPr id="918" name="Picture 918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82359" y="182897"/>
              <a:ext cx="75690" cy="163066"/>
            </a:xfrm>
            <a:prstGeom prst="rect">
              <a:avLst/>
            </a:prstGeom>
          </p:spPr>
        </p:pic>
        <p:pic>
          <p:nvPicPr>
            <p:cNvPr id="920" name="Picture 920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98349" y="334369"/>
              <a:ext cx="141223" cy="125171"/>
            </a:xfrm>
            <a:prstGeom prst="rect">
              <a:avLst/>
            </a:prstGeom>
          </p:spPr>
        </p:pic>
      </p:grpSp>
      <p:pic>
        <p:nvPicPr>
          <p:cNvPr id="922" name="Picture 922"/>
          <p:cNvPicPr/>
          <p:nvPr/>
        </p:nvPicPr>
        <p:blipFill>
          <a:blip r:embed="rId9"/>
          <a:stretch>
            <a:fillRect/>
          </a:stretch>
        </p:blipFill>
        <p:spPr>
          <a:xfrm>
            <a:off x="7510309" y="715558"/>
            <a:ext cx="1223517" cy="536481"/>
          </a:xfrm>
          <a:prstGeom prst="rect">
            <a:avLst/>
          </a:prstGeom>
        </p:spPr>
      </p:pic>
      <p:sp>
        <p:nvSpPr>
          <p:cNvPr id="923" name="Shape 923"/>
          <p:cNvSpPr/>
          <p:nvPr/>
        </p:nvSpPr>
        <p:spPr>
          <a:xfrm>
            <a:off x="9709326" y="1912150"/>
            <a:ext cx="982980" cy="98298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82979"/>
              <a:gd name="ODFBottom" fmla="val 982980"/>
              <a:gd name="ODFWidth" fmla="val 982979"/>
              <a:gd name="ODFHeight" fmla="val 982980"/>
            </a:gdLst>
            <a:rect l="OXMLTextRectL" t="OXMLTextRectT" r="OXMLTextRectR" b="OXMLTextRectB"/>
            <a:pathLst>
              <a:path w="982978" h="982980">
                <a:moveTo>
                  <a:pt x="0" y="982676"/>
                </a:moveTo>
                <a:lnTo>
                  <a:pt x="982676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924" name="Shape 924"/>
          <p:cNvSpPr/>
          <p:nvPr/>
        </p:nvSpPr>
        <p:spPr>
          <a:xfrm>
            <a:off x="8660884" y="98026"/>
            <a:ext cx="1748789" cy="17487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48790"/>
              <a:gd name="ODFBottom" fmla="val 1748789"/>
              <a:gd name="ODFWidth" fmla="val 1748790"/>
              <a:gd name="ODFHeight" fmla="val 1748789"/>
            </a:gdLst>
            <a:rect l="OXMLTextRectL" t="OXMLTextRectT" r="OXMLTextRectR" b="OXMLTextRectB"/>
            <a:pathLst>
              <a:path w="1748789" h="1748789">
                <a:moveTo>
                  <a:pt x="0" y="1748358"/>
                </a:moveTo>
                <a:lnTo>
                  <a:pt x="174835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925" name="Shape 925"/>
          <p:cNvSpPr/>
          <p:nvPr/>
        </p:nvSpPr>
        <p:spPr>
          <a:xfrm>
            <a:off x="9185104" y="863707"/>
            <a:ext cx="1507490" cy="150749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507490"/>
              <a:gd name="ODFBottom" fmla="val 1507489"/>
              <a:gd name="ODFWidth" fmla="val 1507490"/>
              <a:gd name="ODFHeight" fmla="val 1507489"/>
            </a:gdLst>
            <a:rect l="OXMLTextRectL" t="OXMLTextRectT" r="OXMLTextRectR" b="OXMLTextRectB"/>
            <a:pathLst>
              <a:path w="1507490" h="1507489">
                <a:moveTo>
                  <a:pt x="0" y="1506898"/>
                </a:moveTo>
                <a:lnTo>
                  <a:pt x="150689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926" name="Shape 926"/>
          <p:cNvSpPr/>
          <p:nvPr/>
        </p:nvSpPr>
        <p:spPr>
          <a:xfrm>
            <a:off x="9534585" y="1562670"/>
            <a:ext cx="1157605" cy="115760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157604"/>
              <a:gd name="ODFBottom" fmla="val 1157605"/>
              <a:gd name="ODFWidth" fmla="val 1157604"/>
              <a:gd name="ODFHeight" fmla="val 1157605"/>
            </a:gdLst>
            <a:rect l="OXMLTextRectL" t="OXMLTextRectT" r="OXMLTextRectR" b="OXMLTextRectB"/>
            <a:pathLst>
              <a:path w="1157604" h="1157605">
                <a:moveTo>
                  <a:pt x="0" y="1157416"/>
                </a:moveTo>
                <a:lnTo>
                  <a:pt x="1157416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927" name="Shape 927"/>
          <p:cNvSpPr/>
          <p:nvPr/>
        </p:nvSpPr>
        <p:spPr>
          <a:xfrm>
            <a:off x="8486142" y="0"/>
            <a:ext cx="1671954" cy="1671954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671954"/>
              <a:gd name="ODFBottom" fmla="val 1671955"/>
              <a:gd name="ODFWidth" fmla="val 1671954"/>
              <a:gd name="ODFHeight" fmla="val 1671955"/>
            </a:gdLst>
            <a:rect l="OXMLTextRectL" t="OXMLTextRectT" r="OXMLTextRectR" b="OXMLTextRectB"/>
            <a:pathLst>
              <a:path w="1671954" h="1671955">
                <a:moveTo>
                  <a:pt x="0" y="1671643"/>
                </a:moveTo>
                <a:lnTo>
                  <a:pt x="1671643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928" name="Shape 928"/>
          <p:cNvSpPr/>
          <p:nvPr/>
        </p:nvSpPr>
        <p:spPr>
          <a:xfrm>
            <a:off x="9010364" y="514225"/>
            <a:ext cx="1682113" cy="1682114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682115"/>
              <a:gd name="ODFBottom" fmla="val 1682114"/>
              <a:gd name="ODFWidth" fmla="val 1682115"/>
              <a:gd name="ODFHeight" fmla="val 1682114"/>
            </a:gdLst>
            <a:rect l="OXMLTextRectL" t="OXMLTextRectT" r="OXMLTextRectR" b="OXMLTextRectB"/>
            <a:pathLst>
              <a:path w="1682114" h="1682114">
                <a:moveTo>
                  <a:pt x="0" y="1681639"/>
                </a:moveTo>
                <a:lnTo>
                  <a:pt x="1681639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929" name="Shape 929"/>
          <p:cNvSpPr/>
          <p:nvPr/>
        </p:nvSpPr>
        <p:spPr>
          <a:xfrm>
            <a:off x="9359845" y="1213189"/>
            <a:ext cx="1332230" cy="133223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332229"/>
              <a:gd name="ODFBottom" fmla="val 1332230"/>
              <a:gd name="ODFWidth" fmla="val 1332229"/>
              <a:gd name="ODFHeight" fmla="val 1332230"/>
            </a:gdLst>
            <a:rect l="OXMLTextRectL" t="OXMLTextRectT" r="OXMLTextRectR" b="OXMLTextRectB"/>
            <a:pathLst>
              <a:path w="1332229" h="1332230">
                <a:moveTo>
                  <a:pt x="0" y="1332157"/>
                </a:moveTo>
                <a:lnTo>
                  <a:pt x="1332157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930" name="Shape 930"/>
          <p:cNvSpPr/>
          <p:nvPr/>
        </p:nvSpPr>
        <p:spPr>
          <a:xfrm>
            <a:off x="8835623" y="272766"/>
            <a:ext cx="1748788" cy="17487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48790"/>
              <a:gd name="ODFBottom" fmla="val 1748789"/>
              <a:gd name="ODFWidth" fmla="val 1748790"/>
              <a:gd name="ODFHeight" fmla="val 1748789"/>
            </a:gdLst>
            <a:rect l="OXMLTextRectL" t="OXMLTextRectT" r="OXMLTextRectR" b="OXMLTextRectB"/>
            <a:pathLst>
              <a:path w="1748789" h="1748789">
                <a:moveTo>
                  <a:pt x="0" y="1748358"/>
                </a:moveTo>
                <a:lnTo>
                  <a:pt x="174835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931" name="Shape 931"/>
          <p:cNvSpPr/>
          <p:nvPr/>
        </p:nvSpPr>
        <p:spPr>
          <a:xfrm>
            <a:off x="9176265" y="26919"/>
            <a:ext cx="902968" cy="90296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02970"/>
              <a:gd name="ODFBottom" fmla="val 902969"/>
              <a:gd name="ODFWidth" fmla="val 902970"/>
              <a:gd name="ODFHeight" fmla="val 902969"/>
            </a:gdLst>
            <a:rect l="OXMLTextRectL" t="OXMLTextRectT" r="OXMLTextRectR" b="OXMLTextRectB"/>
            <a:pathLst>
              <a:path w="902969" h="902969">
                <a:moveTo>
                  <a:pt x="451484" y="0"/>
                </a:moveTo>
                <a:lnTo>
                  <a:pt x="0" y="451484"/>
                </a:lnTo>
                <a:lnTo>
                  <a:pt x="451484" y="902969"/>
                </a:lnTo>
                <a:lnTo>
                  <a:pt x="902957" y="451484"/>
                </a:lnTo>
                <a:lnTo>
                  <a:pt x="451484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932" name="Shape 932"/>
          <p:cNvSpPr/>
          <p:nvPr/>
        </p:nvSpPr>
        <p:spPr>
          <a:xfrm>
            <a:off x="9176265" y="26919"/>
            <a:ext cx="902968" cy="90296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02970"/>
              <a:gd name="ODFBottom" fmla="val 902969"/>
              <a:gd name="ODFWidth" fmla="val 902970"/>
              <a:gd name="ODFHeight" fmla="val 902969"/>
            </a:gdLst>
            <a:rect l="OXMLTextRectL" t="OXMLTextRectT" r="OXMLTextRectR" b="OXMLTextRectB"/>
            <a:pathLst>
              <a:path w="902969" h="902969">
                <a:moveTo>
                  <a:pt x="0" y="451484"/>
                </a:moveTo>
                <a:lnTo>
                  <a:pt x="451484" y="902969"/>
                </a:lnTo>
                <a:lnTo>
                  <a:pt x="902957" y="451484"/>
                </a:lnTo>
                <a:lnTo>
                  <a:pt x="451484" y="0"/>
                </a:lnTo>
                <a:lnTo>
                  <a:pt x="0" y="451484"/>
                </a:lnTo>
                <a:close/>
              </a:path>
            </a:pathLst>
          </a:custGeom>
          <a:ln w="25400">
            <a:solidFill>
              <a:srgbClr val="FFFFFF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933" name="Shape 933"/>
          <p:cNvSpPr/>
          <p:nvPr/>
        </p:nvSpPr>
        <p:spPr>
          <a:xfrm>
            <a:off x="0" y="1239998"/>
            <a:ext cx="964564" cy="136461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64565"/>
              <a:gd name="ODFBottom" fmla="val 1364614"/>
              <a:gd name="ODFWidth" fmla="val 964565"/>
              <a:gd name="ODFHeight" fmla="val 1364614"/>
            </a:gdLst>
            <a:rect l="OXMLTextRectL" t="OXMLTextRectT" r="OXMLTextRectR" b="OXMLTextRectB"/>
            <a:pathLst>
              <a:path w="964565" h="1364614">
                <a:moveTo>
                  <a:pt x="281851" y="0"/>
                </a:moveTo>
                <a:lnTo>
                  <a:pt x="0" y="281851"/>
                </a:lnTo>
                <a:lnTo>
                  <a:pt x="0" y="1161440"/>
                </a:lnTo>
                <a:lnTo>
                  <a:pt x="281851" y="1364233"/>
                </a:lnTo>
                <a:lnTo>
                  <a:pt x="963955" y="682129"/>
                </a:lnTo>
                <a:lnTo>
                  <a:pt x="281851" y="0"/>
                </a:lnTo>
                <a:close/>
              </a:path>
            </a:pathLst>
          </a:custGeom>
          <a:solidFill>
            <a:srgbClr val="367CB4"/>
          </a:solidFill>
        </p:spPr>
        <p:txBody>
          <a:bodyPr wrap="square" lIns="0" tIns="0" rIns="0" bIns="0"/>
          <a:lstStyle/>
          <a:p/>
        </p:txBody>
      </p:sp>
      <p:sp>
        <p:nvSpPr>
          <p:cNvPr id="934" name="Shape 934"/>
          <p:cNvSpPr/>
          <p:nvPr/>
        </p:nvSpPr>
        <p:spPr>
          <a:xfrm>
            <a:off x="0" y="1220796"/>
            <a:ext cx="983614" cy="140271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83615"/>
              <a:gd name="ODFBottom" fmla="val 1402714"/>
              <a:gd name="ODFWidth" fmla="val 983615"/>
              <a:gd name="ODFHeight" fmla="val 1402714"/>
            </a:gdLst>
            <a:rect l="OXMLTextRectL" t="OXMLTextRectT" r="OXMLTextRectR" b="OXMLTextRectB"/>
            <a:pathLst>
              <a:path w="983615" h="1402714">
                <a:moveTo>
                  <a:pt x="281863" y="0"/>
                </a:moveTo>
                <a:lnTo>
                  <a:pt x="0" y="281851"/>
                </a:lnTo>
                <a:lnTo>
                  <a:pt x="0" y="320281"/>
                </a:lnTo>
                <a:lnTo>
                  <a:pt x="281863" y="38417"/>
                </a:lnTo>
                <a:lnTo>
                  <a:pt x="944753" y="701332"/>
                </a:lnTo>
                <a:lnTo>
                  <a:pt x="281863" y="1364221"/>
                </a:lnTo>
                <a:lnTo>
                  <a:pt x="0" y="1082357"/>
                </a:lnTo>
                <a:lnTo>
                  <a:pt x="0" y="1120774"/>
                </a:lnTo>
                <a:lnTo>
                  <a:pt x="281863" y="1402638"/>
                </a:lnTo>
                <a:lnTo>
                  <a:pt x="983183" y="701332"/>
                </a:lnTo>
                <a:lnTo>
                  <a:pt x="2818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/>
        </p:txBody>
      </p:sp>
      <p:sp>
        <p:nvSpPr>
          <p:cNvPr id="935" name="Shape 935"/>
          <p:cNvSpPr/>
          <p:nvPr/>
        </p:nvSpPr>
        <p:spPr>
          <a:xfrm>
            <a:off x="0" y="2069762"/>
            <a:ext cx="589915" cy="117982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89915"/>
              <a:gd name="ODFBottom" fmla="val 1179830"/>
              <a:gd name="ODFWidth" fmla="val 589915"/>
              <a:gd name="ODFHeight" fmla="val 1179830"/>
            </a:gdLst>
            <a:rect l="OXMLTextRectL" t="OXMLTextRectT" r="OXMLTextRectR" b="OXMLTextRectB"/>
            <a:pathLst>
              <a:path w="589915" h="1179830">
                <a:moveTo>
                  <a:pt x="0" y="0"/>
                </a:moveTo>
                <a:lnTo>
                  <a:pt x="0" y="1179512"/>
                </a:lnTo>
                <a:lnTo>
                  <a:pt x="589762" y="589762"/>
                </a:lnTo>
                <a:lnTo>
                  <a:pt x="0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936" name="Shape 936"/>
          <p:cNvSpPr/>
          <p:nvPr/>
        </p:nvSpPr>
        <p:spPr>
          <a:xfrm>
            <a:off x="0" y="2050549"/>
            <a:ext cx="609600" cy="121856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609600"/>
              <a:gd name="ODFBottom" fmla="val 1218564"/>
              <a:gd name="ODFWidth" fmla="val 609600"/>
              <a:gd name="ODFHeight" fmla="val 1218564"/>
            </a:gdLst>
            <a:rect l="OXMLTextRectL" t="OXMLTextRectT" r="OXMLTextRectR" b="OXMLTextRectB"/>
            <a:pathLst>
              <a:path w="609600" h="1218564">
                <a:moveTo>
                  <a:pt x="0" y="0"/>
                </a:moveTo>
                <a:lnTo>
                  <a:pt x="0" y="38430"/>
                </a:lnTo>
                <a:lnTo>
                  <a:pt x="570534" y="608977"/>
                </a:lnTo>
                <a:lnTo>
                  <a:pt x="0" y="1179512"/>
                </a:lnTo>
                <a:lnTo>
                  <a:pt x="0" y="1217955"/>
                </a:lnTo>
                <a:lnTo>
                  <a:pt x="608977" y="6089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/>
        </p:txBody>
      </p:sp>
      <p:sp>
        <p:nvSpPr>
          <p:cNvPr id="937" name="Shape 937"/>
          <p:cNvSpPr/>
          <p:nvPr/>
        </p:nvSpPr>
        <p:spPr>
          <a:xfrm>
            <a:off x="250272" y="214944"/>
            <a:ext cx="4421505" cy="716534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421505"/>
              <a:gd name="ODFBottom" fmla="val 7165340"/>
              <a:gd name="ODFWidth" fmla="val 4421505"/>
              <a:gd name="ODFHeight" fmla="val 7165340"/>
            </a:gdLst>
            <a:rect l="OXMLTextRectL" t="OXMLTextRectT" r="OXMLTextRectR" b="OXMLTextRectB"/>
            <a:pathLst>
              <a:path w="4421505" h="7165340">
                <a:moveTo>
                  <a:pt x="54356" y="0"/>
                </a:moveTo>
                <a:lnTo>
                  <a:pt x="0" y="0"/>
                </a:lnTo>
                <a:lnTo>
                  <a:pt x="0" y="6691985"/>
                </a:lnTo>
                <a:lnTo>
                  <a:pt x="473087" y="7165060"/>
                </a:lnTo>
                <a:lnTo>
                  <a:pt x="4421022" y="7165060"/>
                </a:lnTo>
                <a:lnTo>
                  <a:pt x="4421022" y="7110704"/>
                </a:lnTo>
                <a:lnTo>
                  <a:pt x="495592" y="7110704"/>
                </a:lnTo>
                <a:lnTo>
                  <a:pt x="54356" y="6669455"/>
                </a:lnTo>
                <a:lnTo>
                  <a:pt x="54356" y="0"/>
                </a:lnTo>
                <a:close/>
              </a:path>
            </a:pathLst>
          </a:custGeom>
          <a:solidFill>
            <a:srgbClr val="367CB4"/>
          </a:solidFill>
        </p:spPr>
        <p:txBody>
          <a:bodyPr wrap="square" lIns="0" tIns="0" rIns="0" bIns="0"/>
          <a:lstStyle/>
          <a:p/>
        </p:txBody>
      </p:sp>
      <p:sp>
        <p:nvSpPr>
          <p:cNvPr id="938" name="Shape 938"/>
          <p:cNvSpPr/>
          <p:nvPr/>
        </p:nvSpPr>
        <p:spPr>
          <a:xfrm>
            <a:off x="366337" y="459527"/>
            <a:ext cx="3947795" cy="680720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947795"/>
              <a:gd name="ODFBottom" fmla="val 6807200"/>
              <a:gd name="ODFWidth" fmla="val 3947795"/>
              <a:gd name="ODFHeight" fmla="val 6807200"/>
            </a:gdLst>
            <a:rect l="OXMLTextRectL" t="OXMLTextRectT" r="OXMLTextRectR" b="OXMLTextRectB"/>
            <a:pathLst>
              <a:path w="3947795" h="6807200">
                <a:moveTo>
                  <a:pt x="40767" y="0"/>
                </a:moveTo>
                <a:lnTo>
                  <a:pt x="0" y="0"/>
                </a:lnTo>
                <a:lnTo>
                  <a:pt x="0" y="6392532"/>
                </a:lnTo>
                <a:lnTo>
                  <a:pt x="414375" y="6806920"/>
                </a:lnTo>
                <a:lnTo>
                  <a:pt x="3947680" y="6806920"/>
                </a:lnTo>
                <a:lnTo>
                  <a:pt x="3947680" y="6766153"/>
                </a:lnTo>
                <a:lnTo>
                  <a:pt x="431253" y="6766153"/>
                </a:lnTo>
                <a:lnTo>
                  <a:pt x="40767" y="6375654"/>
                </a:lnTo>
                <a:lnTo>
                  <a:pt x="40767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939" name="Shape 939"/>
          <p:cNvSpPr txBox="1"/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lvl1pPr lvl="0"/>
          </a:lstStyle>
          <a:p>
            <a:r>
              <a:t>22</a:t>
            </a:r>
          </a:p>
        </p:txBody>
      </p:sp>
      <p:pic>
        <p:nvPicPr>
          <p:cNvPr id="941" name="Picture 941"/>
          <p:cNvPicPr/>
          <p:nvPr/>
        </p:nvPicPr>
        <p:blipFill>
          <a:blip r:embed="rId10"/>
          <a:stretch>
            <a:fillRect/>
          </a:stretch>
        </p:blipFill>
        <p:spPr>
          <a:xfrm>
            <a:off x="1003300" y="1571625"/>
            <a:ext cx="7319644" cy="548957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942" name="GroupShape 942"/>
        <p:cNvGrpSpPr/>
        <p:nvPr/>
      </p:nvGrpSpPr>
      <p:grpSpPr>
        <a:xfrm>
          <a:off x="0" y="0"/>
          <a:ext cx="0" cy="0"/>
        </a:xfrm>
      </p:grpSpPr>
      <p:grpSp>
        <p:nvGrpSpPr>
          <p:cNvPr id="943" name="Shape 943"/>
          <p:cNvGrpSpPr/>
          <p:nvPr/>
        </p:nvGrpSpPr>
        <p:grpSpPr>
          <a:xfrm>
            <a:off x="6824115" y="655798"/>
            <a:ext cx="556894" cy="642620"/>
            <a:chExt cx="556894" cy="642620"/>
          </a:xfrm>
        </p:grpSpPr>
        <p:pic>
          <p:nvPicPr>
            <p:cNvPr id="945" name="Picture 94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92039"/>
              <a:ext cx="163917" cy="237374"/>
            </a:xfrm>
            <a:prstGeom prst="rect">
              <a:avLst/>
            </a:prstGeom>
          </p:spPr>
        </p:pic>
        <p:sp>
          <p:nvSpPr>
            <p:cNvPr id="946" name="Shape 946"/>
            <p:cNvSpPr/>
            <p:nvPr/>
          </p:nvSpPr>
          <p:spPr>
            <a:xfrm>
              <a:off x="3" y="65968"/>
              <a:ext cx="164465" cy="28448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18" y="0"/>
                  </a:moveTo>
                  <a:lnTo>
                    <a:pt x="0" y="94640"/>
                  </a:lnTo>
                  <a:lnTo>
                    <a:pt x="0" y="283908"/>
                  </a:lnTo>
                  <a:lnTo>
                    <a:pt x="15331" y="275056"/>
                  </a:lnTo>
                  <a:lnTo>
                    <a:pt x="5118" y="275056"/>
                  </a:lnTo>
                  <a:lnTo>
                    <a:pt x="5118" y="97574"/>
                  </a:lnTo>
                  <a:lnTo>
                    <a:pt x="158800" y="8851"/>
                  </a:lnTo>
                  <a:lnTo>
                    <a:pt x="163918" y="8851"/>
                  </a:lnTo>
                  <a:lnTo>
                    <a:pt x="163918" y="0"/>
                  </a:lnTo>
                  <a:close/>
                </a:path>
                <a:path w="164465" h="284480">
                  <a:moveTo>
                    <a:pt x="163918" y="8851"/>
                  </a:moveTo>
                  <a:lnTo>
                    <a:pt x="158800" y="8851"/>
                  </a:lnTo>
                  <a:lnTo>
                    <a:pt x="158800" y="186308"/>
                  </a:lnTo>
                  <a:lnTo>
                    <a:pt x="5118" y="275056"/>
                  </a:lnTo>
                  <a:lnTo>
                    <a:pt x="15331" y="275056"/>
                  </a:lnTo>
                  <a:lnTo>
                    <a:pt x="163918" y="189268"/>
                  </a:lnTo>
                  <a:lnTo>
                    <a:pt x="163918" y="8851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948" name="Picture 94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4293" y="405618"/>
              <a:ext cx="246315" cy="236842"/>
            </a:xfrm>
            <a:prstGeom prst="rect">
              <a:avLst/>
            </a:prstGeom>
          </p:spPr>
        </p:pic>
        <p:pic>
          <p:nvPicPr>
            <p:cNvPr id="950" name="Picture 950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95781" y="0"/>
              <a:ext cx="360612" cy="350391"/>
            </a:xfrm>
            <a:prstGeom prst="rect">
              <a:avLst/>
            </a:prstGeom>
          </p:spPr>
        </p:pic>
        <p:pic>
          <p:nvPicPr>
            <p:cNvPr id="952" name="Picture 952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98349" y="296473"/>
              <a:ext cx="141223" cy="163066"/>
            </a:xfrm>
            <a:prstGeom prst="rect">
              <a:avLst/>
            </a:prstGeom>
          </p:spPr>
        </p:pic>
        <p:sp>
          <p:nvSpPr>
            <p:cNvPr id="953" name="Shape 953"/>
            <p:cNvSpPr/>
            <p:nvPr/>
          </p:nvSpPr>
          <p:spPr>
            <a:xfrm>
              <a:off x="392488" y="292576"/>
              <a:ext cx="164465" cy="28448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06" y="0"/>
                  </a:moveTo>
                  <a:lnTo>
                    <a:pt x="0" y="94627"/>
                  </a:lnTo>
                  <a:lnTo>
                    <a:pt x="0" y="283921"/>
                  </a:lnTo>
                  <a:lnTo>
                    <a:pt x="15328" y="275069"/>
                  </a:lnTo>
                  <a:lnTo>
                    <a:pt x="5118" y="275069"/>
                  </a:lnTo>
                  <a:lnTo>
                    <a:pt x="5118" y="97574"/>
                  </a:lnTo>
                  <a:lnTo>
                    <a:pt x="158800" y="8839"/>
                  </a:lnTo>
                  <a:lnTo>
                    <a:pt x="163906" y="8839"/>
                  </a:lnTo>
                  <a:lnTo>
                    <a:pt x="163906" y="0"/>
                  </a:lnTo>
                  <a:close/>
                </a:path>
                <a:path w="164465" h="284480">
                  <a:moveTo>
                    <a:pt x="163906" y="8839"/>
                  </a:moveTo>
                  <a:lnTo>
                    <a:pt x="158800" y="8839"/>
                  </a:lnTo>
                  <a:lnTo>
                    <a:pt x="158800" y="186321"/>
                  </a:lnTo>
                  <a:lnTo>
                    <a:pt x="5118" y="275069"/>
                  </a:lnTo>
                  <a:lnTo>
                    <a:pt x="15328" y="275069"/>
                  </a:lnTo>
                  <a:lnTo>
                    <a:pt x="163906" y="189268"/>
                  </a:lnTo>
                  <a:lnTo>
                    <a:pt x="163906" y="8839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955" name="Picture 955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16827" y="182897"/>
              <a:ext cx="141223" cy="163066"/>
            </a:xfrm>
            <a:prstGeom prst="rect">
              <a:avLst/>
            </a:prstGeom>
          </p:spPr>
        </p:pic>
        <p:pic>
          <p:nvPicPr>
            <p:cNvPr id="957" name="Picture 957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82359" y="182897"/>
              <a:ext cx="75690" cy="163066"/>
            </a:xfrm>
            <a:prstGeom prst="rect">
              <a:avLst/>
            </a:prstGeom>
          </p:spPr>
        </p:pic>
        <p:pic>
          <p:nvPicPr>
            <p:cNvPr id="959" name="Picture 959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98349" y="334369"/>
              <a:ext cx="141223" cy="125171"/>
            </a:xfrm>
            <a:prstGeom prst="rect">
              <a:avLst/>
            </a:prstGeom>
          </p:spPr>
        </p:pic>
      </p:grpSp>
      <p:pic>
        <p:nvPicPr>
          <p:cNvPr id="961" name="Picture 961"/>
          <p:cNvPicPr/>
          <p:nvPr/>
        </p:nvPicPr>
        <p:blipFill>
          <a:blip r:embed="rId9"/>
          <a:stretch>
            <a:fillRect/>
          </a:stretch>
        </p:blipFill>
        <p:spPr>
          <a:xfrm>
            <a:off x="7510309" y="715558"/>
            <a:ext cx="1223517" cy="536481"/>
          </a:xfrm>
          <a:prstGeom prst="rect">
            <a:avLst/>
          </a:prstGeom>
        </p:spPr>
      </p:pic>
      <p:sp>
        <p:nvSpPr>
          <p:cNvPr id="962" name="Shape 962"/>
          <p:cNvSpPr/>
          <p:nvPr/>
        </p:nvSpPr>
        <p:spPr>
          <a:xfrm>
            <a:off x="9709326" y="1912150"/>
            <a:ext cx="982980" cy="98298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82979"/>
              <a:gd name="ODFBottom" fmla="val 982980"/>
              <a:gd name="ODFWidth" fmla="val 982979"/>
              <a:gd name="ODFHeight" fmla="val 982980"/>
            </a:gdLst>
            <a:rect l="OXMLTextRectL" t="OXMLTextRectT" r="OXMLTextRectR" b="OXMLTextRectB"/>
            <a:pathLst>
              <a:path w="982978" h="982980">
                <a:moveTo>
                  <a:pt x="0" y="982676"/>
                </a:moveTo>
                <a:lnTo>
                  <a:pt x="982676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963" name="Shape 963"/>
          <p:cNvSpPr/>
          <p:nvPr/>
        </p:nvSpPr>
        <p:spPr>
          <a:xfrm>
            <a:off x="8660884" y="98026"/>
            <a:ext cx="1748789" cy="17487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48790"/>
              <a:gd name="ODFBottom" fmla="val 1748789"/>
              <a:gd name="ODFWidth" fmla="val 1748790"/>
              <a:gd name="ODFHeight" fmla="val 1748789"/>
            </a:gdLst>
            <a:rect l="OXMLTextRectL" t="OXMLTextRectT" r="OXMLTextRectR" b="OXMLTextRectB"/>
            <a:pathLst>
              <a:path w="1748789" h="1748789">
                <a:moveTo>
                  <a:pt x="0" y="1748358"/>
                </a:moveTo>
                <a:lnTo>
                  <a:pt x="174835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964" name="Shape 964"/>
          <p:cNvSpPr/>
          <p:nvPr/>
        </p:nvSpPr>
        <p:spPr>
          <a:xfrm>
            <a:off x="9185104" y="863707"/>
            <a:ext cx="1507490" cy="150749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507490"/>
              <a:gd name="ODFBottom" fmla="val 1507489"/>
              <a:gd name="ODFWidth" fmla="val 1507490"/>
              <a:gd name="ODFHeight" fmla="val 1507489"/>
            </a:gdLst>
            <a:rect l="OXMLTextRectL" t="OXMLTextRectT" r="OXMLTextRectR" b="OXMLTextRectB"/>
            <a:pathLst>
              <a:path w="1507490" h="1507489">
                <a:moveTo>
                  <a:pt x="0" y="1506898"/>
                </a:moveTo>
                <a:lnTo>
                  <a:pt x="150689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965" name="Shape 965"/>
          <p:cNvSpPr/>
          <p:nvPr/>
        </p:nvSpPr>
        <p:spPr>
          <a:xfrm>
            <a:off x="9534585" y="1562670"/>
            <a:ext cx="1157605" cy="115760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157604"/>
              <a:gd name="ODFBottom" fmla="val 1157605"/>
              <a:gd name="ODFWidth" fmla="val 1157604"/>
              <a:gd name="ODFHeight" fmla="val 1157605"/>
            </a:gdLst>
            <a:rect l="OXMLTextRectL" t="OXMLTextRectT" r="OXMLTextRectR" b="OXMLTextRectB"/>
            <a:pathLst>
              <a:path w="1157604" h="1157605">
                <a:moveTo>
                  <a:pt x="0" y="1157416"/>
                </a:moveTo>
                <a:lnTo>
                  <a:pt x="1157416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966" name="Shape 966"/>
          <p:cNvSpPr/>
          <p:nvPr/>
        </p:nvSpPr>
        <p:spPr>
          <a:xfrm>
            <a:off x="8486142" y="0"/>
            <a:ext cx="1671954" cy="1671954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671954"/>
              <a:gd name="ODFBottom" fmla="val 1671955"/>
              <a:gd name="ODFWidth" fmla="val 1671954"/>
              <a:gd name="ODFHeight" fmla="val 1671955"/>
            </a:gdLst>
            <a:rect l="OXMLTextRectL" t="OXMLTextRectT" r="OXMLTextRectR" b="OXMLTextRectB"/>
            <a:pathLst>
              <a:path w="1671954" h="1671955">
                <a:moveTo>
                  <a:pt x="0" y="1671643"/>
                </a:moveTo>
                <a:lnTo>
                  <a:pt x="1671643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967" name="Shape 967"/>
          <p:cNvSpPr/>
          <p:nvPr/>
        </p:nvSpPr>
        <p:spPr>
          <a:xfrm>
            <a:off x="9010364" y="514225"/>
            <a:ext cx="1682113" cy="1682114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682115"/>
              <a:gd name="ODFBottom" fmla="val 1682114"/>
              <a:gd name="ODFWidth" fmla="val 1682115"/>
              <a:gd name="ODFHeight" fmla="val 1682114"/>
            </a:gdLst>
            <a:rect l="OXMLTextRectL" t="OXMLTextRectT" r="OXMLTextRectR" b="OXMLTextRectB"/>
            <a:pathLst>
              <a:path w="1682114" h="1682114">
                <a:moveTo>
                  <a:pt x="0" y="1681639"/>
                </a:moveTo>
                <a:lnTo>
                  <a:pt x="1681639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968" name="Shape 968"/>
          <p:cNvSpPr/>
          <p:nvPr/>
        </p:nvSpPr>
        <p:spPr>
          <a:xfrm>
            <a:off x="9359845" y="1213189"/>
            <a:ext cx="1332230" cy="133223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332229"/>
              <a:gd name="ODFBottom" fmla="val 1332230"/>
              <a:gd name="ODFWidth" fmla="val 1332229"/>
              <a:gd name="ODFHeight" fmla="val 1332230"/>
            </a:gdLst>
            <a:rect l="OXMLTextRectL" t="OXMLTextRectT" r="OXMLTextRectR" b="OXMLTextRectB"/>
            <a:pathLst>
              <a:path w="1332229" h="1332230">
                <a:moveTo>
                  <a:pt x="0" y="1332157"/>
                </a:moveTo>
                <a:lnTo>
                  <a:pt x="1332157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969" name="Shape 969"/>
          <p:cNvSpPr/>
          <p:nvPr/>
        </p:nvSpPr>
        <p:spPr>
          <a:xfrm>
            <a:off x="8835623" y="272766"/>
            <a:ext cx="1748788" cy="17487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48790"/>
              <a:gd name="ODFBottom" fmla="val 1748789"/>
              <a:gd name="ODFWidth" fmla="val 1748790"/>
              <a:gd name="ODFHeight" fmla="val 1748789"/>
            </a:gdLst>
            <a:rect l="OXMLTextRectL" t="OXMLTextRectT" r="OXMLTextRectR" b="OXMLTextRectB"/>
            <a:pathLst>
              <a:path w="1748789" h="1748789">
                <a:moveTo>
                  <a:pt x="0" y="1748358"/>
                </a:moveTo>
                <a:lnTo>
                  <a:pt x="174835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970" name="Shape 970"/>
          <p:cNvSpPr/>
          <p:nvPr/>
        </p:nvSpPr>
        <p:spPr>
          <a:xfrm>
            <a:off x="9176265" y="26919"/>
            <a:ext cx="902968" cy="90296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02970"/>
              <a:gd name="ODFBottom" fmla="val 902969"/>
              <a:gd name="ODFWidth" fmla="val 902970"/>
              <a:gd name="ODFHeight" fmla="val 902969"/>
            </a:gdLst>
            <a:rect l="OXMLTextRectL" t="OXMLTextRectT" r="OXMLTextRectR" b="OXMLTextRectB"/>
            <a:pathLst>
              <a:path w="902969" h="902969">
                <a:moveTo>
                  <a:pt x="451484" y="0"/>
                </a:moveTo>
                <a:lnTo>
                  <a:pt x="0" y="451484"/>
                </a:lnTo>
                <a:lnTo>
                  <a:pt x="451484" y="902969"/>
                </a:lnTo>
                <a:lnTo>
                  <a:pt x="902957" y="451484"/>
                </a:lnTo>
                <a:lnTo>
                  <a:pt x="451484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971" name="Shape 971"/>
          <p:cNvSpPr/>
          <p:nvPr/>
        </p:nvSpPr>
        <p:spPr>
          <a:xfrm>
            <a:off x="9176265" y="26919"/>
            <a:ext cx="902968" cy="90296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02970"/>
              <a:gd name="ODFBottom" fmla="val 902969"/>
              <a:gd name="ODFWidth" fmla="val 902970"/>
              <a:gd name="ODFHeight" fmla="val 902969"/>
            </a:gdLst>
            <a:rect l="OXMLTextRectL" t="OXMLTextRectT" r="OXMLTextRectR" b="OXMLTextRectB"/>
            <a:pathLst>
              <a:path w="902969" h="902969">
                <a:moveTo>
                  <a:pt x="0" y="451484"/>
                </a:moveTo>
                <a:lnTo>
                  <a:pt x="451484" y="902969"/>
                </a:lnTo>
                <a:lnTo>
                  <a:pt x="902957" y="451484"/>
                </a:lnTo>
                <a:lnTo>
                  <a:pt x="451484" y="0"/>
                </a:lnTo>
                <a:lnTo>
                  <a:pt x="0" y="451484"/>
                </a:lnTo>
                <a:close/>
              </a:path>
            </a:pathLst>
          </a:custGeom>
          <a:ln w="25400">
            <a:solidFill>
              <a:srgbClr val="FFFFFF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972" name="Shape 972"/>
          <p:cNvSpPr/>
          <p:nvPr/>
        </p:nvSpPr>
        <p:spPr>
          <a:xfrm>
            <a:off x="0" y="1239998"/>
            <a:ext cx="964564" cy="136461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64565"/>
              <a:gd name="ODFBottom" fmla="val 1364614"/>
              <a:gd name="ODFWidth" fmla="val 964565"/>
              <a:gd name="ODFHeight" fmla="val 1364614"/>
            </a:gdLst>
            <a:rect l="OXMLTextRectL" t="OXMLTextRectT" r="OXMLTextRectR" b="OXMLTextRectB"/>
            <a:pathLst>
              <a:path w="964565" h="1364614">
                <a:moveTo>
                  <a:pt x="281851" y="0"/>
                </a:moveTo>
                <a:lnTo>
                  <a:pt x="0" y="281851"/>
                </a:lnTo>
                <a:lnTo>
                  <a:pt x="0" y="1161440"/>
                </a:lnTo>
                <a:lnTo>
                  <a:pt x="281851" y="1364233"/>
                </a:lnTo>
                <a:lnTo>
                  <a:pt x="963955" y="682129"/>
                </a:lnTo>
                <a:lnTo>
                  <a:pt x="281851" y="0"/>
                </a:lnTo>
                <a:close/>
              </a:path>
            </a:pathLst>
          </a:custGeom>
          <a:solidFill>
            <a:srgbClr val="367CB4"/>
          </a:solidFill>
        </p:spPr>
        <p:txBody>
          <a:bodyPr wrap="square" lIns="0" tIns="0" rIns="0" bIns="0"/>
          <a:lstStyle/>
          <a:p/>
        </p:txBody>
      </p:sp>
      <p:sp>
        <p:nvSpPr>
          <p:cNvPr id="973" name="Shape 973"/>
          <p:cNvSpPr/>
          <p:nvPr/>
        </p:nvSpPr>
        <p:spPr>
          <a:xfrm>
            <a:off x="0" y="1220796"/>
            <a:ext cx="983614" cy="140271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83615"/>
              <a:gd name="ODFBottom" fmla="val 1402714"/>
              <a:gd name="ODFWidth" fmla="val 983615"/>
              <a:gd name="ODFHeight" fmla="val 1402714"/>
            </a:gdLst>
            <a:rect l="OXMLTextRectL" t="OXMLTextRectT" r="OXMLTextRectR" b="OXMLTextRectB"/>
            <a:pathLst>
              <a:path w="983615" h="1402714">
                <a:moveTo>
                  <a:pt x="281863" y="0"/>
                </a:moveTo>
                <a:lnTo>
                  <a:pt x="0" y="281851"/>
                </a:lnTo>
                <a:lnTo>
                  <a:pt x="0" y="320281"/>
                </a:lnTo>
                <a:lnTo>
                  <a:pt x="281863" y="38417"/>
                </a:lnTo>
                <a:lnTo>
                  <a:pt x="944753" y="701332"/>
                </a:lnTo>
                <a:lnTo>
                  <a:pt x="281863" y="1364221"/>
                </a:lnTo>
                <a:lnTo>
                  <a:pt x="0" y="1082357"/>
                </a:lnTo>
                <a:lnTo>
                  <a:pt x="0" y="1120774"/>
                </a:lnTo>
                <a:lnTo>
                  <a:pt x="281863" y="1402638"/>
                </a:lnTo>
                <a:lnTo>
                  <a:pt x="983183" y="701332"/>
                </a:lnTo>
                <a:lnTo>
                  <a:pt x="2818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/>
        </p:txBody>
      </p:sp>
      <p:sp>
        <p:nvSpPr>
          <p:cNvPr id="974" name="Shape 974"/>
          <p:cNvSpPr/>
          <p:nvPr/>
        </p:nvSpPr>
        <p:spPr>
          <a:xfrm>
            <a:off x="0" y="2069762"/>
            <a:ext cx="589915" cy="117982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89915"/>
              <a:gd name="ODFBottom" fmla="val 1179830"/>
              <a:gd name="ODFWidth" fmla="val 589915"/>
              <a:gd name="ODFHeight" fmla="val 1179830"/>
            </a:gdLst>
            <a:rect l="OXMLTextRectL" t="OXMLTextRectT" r="OXMLTextRectR" b="OXMLTextRectB"/>
            <a:pathLst>
              <a:path w="589915" h="1179830">
                <a:moveTo>
                  <a:pt x="0" y="0"/>
                </a:moveTo>
                <a:lnTo>
                  <a:pt x="0" y="1179512"/>
                </a:lnTo>
                <a:lnTo>
                  <a:pt x="589762" y="589762"/>
                </a:lnTo>
                <a:lnTo>
                  <a:pt x="0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975" name="Shape 975"/>
          <p:cNvSpPr/>
          <p:nvPr/>
        </p:nvSpPr>
        <p:spPr>
          <a:xfrm>
            <a:off x="0" y="2050549"/>
            <a:ext cx="609600" cy="121856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609600"/>
              <a:gd name="ODFBottom" fmla="val 1218564"/>
              <a:gd name="ODFWidth" fmla="val 609600"/>
              <a:gd name="ODFHeight" fmla="val 1218564"/>
            </a:gdLst>
            <a:rect l="OXMLTextRectL" t="OXMLTextRectT" r="OXMLTextRectR" b="OXMLTextRectB"/>
            <a:pathLst>
              <a:path w="609600" h="1218564">
                <a:moveTo>
                  <a:pt x="0" y="0"/>
                </a:moveTo>
                <a:lnTo>
                  <a:pt x="0" y="38430"/>
                </a:lnTo>
                <a:lnTo>
                  <a:pt x="570534" y="608977"/>
                </a:lnTo>
                <a:lnTo>
                  <a:pt x="0" y="1179512"/>
                </a:lnTo>
                <a:lnTo>
                  <a:pt x="0" y="1217955"/>
                </a:lnTo>
                <a:lnTo>
                  <a:pt x="608977" y="6089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/>
        </p:txBody>
      </p:sp>
      <p:sp>
        <p:nvSpPr>
          <p:cNvPr id="976" name="Shape 976"/>
          <p:cNvSpPr/>
          <p:nvPr/>
        </p:nvSpPr>
        <p:spPr>
          <a:xfrm>
            <a:off x="250272" y="214944"/>
            <a:ext cx="4421505" cy="716534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421505"/>
              <a:gd name="ODFBottom" fmla="val 7165340"/>
              <a:gd name="ODFWidth" fmla="val 4421505"/>
              <a:gd name="ODFHeight" fmla="val 7165340"/>
            </a:gdLst>
            <a:rect l="OXMLTextRectL" t="OXMLTextRectT" r="OXMLTextRectR" b="OXMLTextRectB"/>
            <a:pathLst>
              <a:path w="4421505" h="7165340">
                <a:moveTo>
                  <a:pt x="54356" y="0"/>
                </a:moveTo>
                <a:lnTo>
                  <a:pt x="0" y="0"/>
                </a:lnTo>
                <a:lnTo>
                  <a:pt x="0" y="6691985"/>
                </a:lnTo>
                <a:lnTo>
                  <a:pt x="473087" y="7165060"/>
                </a:lnTo>
                <a:lnTo>
                  <a:pt x="4421022" y="7165060"/>
                </a:lnTo>
                <a:lnTo>
                  <a:pt x="4421022" y="7110704"/>
                </a:lnTo>
                <a:lnTo>
                  <a:pt x="495592" y="7110704"/>
                </a:lnTo>
                <a:lnTo>
                  <a:pt x="54356" y="6669455"/>
                </a:lnTo>
                <a:lnTo>
                  <a:pt x="54356" y="0"/>
                </a:lnTo>
                <a:close/>
              </a:path>
            </a:pathLst>
          </a:custGeom>
          <a:solidFill>
            <a:srgbClr val="367CB4"/>
          </a:solidFill>
        </p:spPr>
        <p:txBody>
          <a:bodyPr wrap="square" lIns="0" tIns="0" rIns="0" bIns="0"/>
          <a:lstStyle/>
          <a:p/>
        </p:txBody>
      </p:sp>
      <p:sp>
        <p:nvSpPr>
          <p:cNvPr id="977" name="Shape 977"/>
          <p:cNvSpPr/>
          <p:nvPr/>
        </p:nvSpPr>
        <p:spPr>
          <a:xfrm>
            <a:off x="366337" y="459527"/>
            <a:ext cx="3947795" cy="680720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947795"/>
              <a:gd name="ODFBottom" fmla="val 6807200"/>
              <a:gd name="ODFWidth" fmla="val 3947795"/>
              <a:gd name="ODFHeight" fmla="val 6807200"/>
            </a:gdLst>
            <a:rect l="OXMLTextRectL" t="OXMLTextRectT" r="OXMLTextRectR" b="OXMLTextRectB"/>
            <a:pathLst>
              <a:path w="3947795" h="6807200">
                <a:moveTo>
                  <a:pt x="40767" y="0"/>
                </a:moveTo>
                <a:lnTo>
                  <a:pt x="0" y="0"/>
                </a:lnTo>
                <a:lnTo>
                  <a:pt x="0" y="6392532"/>
                </a:lnTo>
                <a:lnTo>
                  <a:pt x="414375" y="6806920"/>
                </a:lnTo>
                <a:lnTo>
                  <a:pt x="3947680" y="6806920"/>
                </a:lnTo>
                <a:lnTo>
                  <a:pt x="3947680" y="6766153"/>
                </a:lnTo>
                <a:lnTo>
                  <a:pt x="431253" y="6766153"/>
                </a:lnTo>
                <a:lnTo>
                  <a:pt x="40767" y="6375654"/>
                </a:lnTo>
                <a:lnTo>
                  <a:pt x="40767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978" name="Shape 978"/>
          <p:cNvSpPr txBox="1"/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lvl1pPr lvl="0"/>
          </a:lstStyle>
          <a:p>
            <a:r>
              <a:t>23</a:t>
            </a:r>
          </a:p>
        </p:txBody>
      </p:sp>
      <p:pic>
        <p:nvPicPr>
          <p:cNvPr id="980" name="Picture 980"/>
          <p:cNvPicPr/>
          <p:nvPr/>
        </p:nvPicPr>
        <p:blipFill>
          <a:blip r:embed="rId10"/>
          <a:stretch>
            <a:fillRect/>
          </a:stretch>
        </p:blipFill>
        <p:spPr>
          <a:xfrm>
            <a:off x="830580" y="1423035"/>
            <a:ext cx="7415530" cy="556133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981" name="GroupShape 981"/>
        <p:cNvGrpSpPr/>
        <p:nvPr/>
      </p:nvGrpSpPr>
      <p:grpSpPr>
        <a:xfrm>
          <a:off x="0" y="0"/>
          <a:ext cx="0" cy="0"/>
        </a:xfrm>
      </p:grpSpPr>
      <p:grpSp>
        <p:nvGrpSpPr>
          <p:cNvPr id="982" name="Shape 982"/>
          <p:cNvGrpSpPr/>
          <p:nvPr/>
        </p:nvGrpSpPr>
        <p:grpSpPr>
          <a:xfrm>
            <a:off x="6824115" y="655798"/>
            <a:ext cx="556894" cy="642620"/>
            <a:chExt cx="556894" cy="642620"/>
          </a:xfrm>
        </p:grpSpPr>
        <p:pic>
          <p:nvPicPr>
            <p:cNvPr id="984" name="Picture 98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92039"/>
              <a:ext cx="163917" cy="237374"/>
            </a:xfrm>
            <a:prstGeom prst="rect">
              <a:avLst/>
            </a:prstGeom>
          </p:spPr>
        </p:pic>
        <p:sp>
          <p:nvSpPr>
            <p:cNvPr id="985" name="Shape 985"/>
            <p:cNvSpPr/>
            <p:nvPr/>
          </p:nvSpPr>
          <p:spPr>
            <a:xfrm>
              <a:off x="3" y="65968"/>
              <a:ext cx="164465" cy="28448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18" y="0"/>
                  </a:moveTo>
                  <a:lnTo>
                    <a:pt x="0" y="94640"/>
                  </a:lnTo>
                  <a:lnTo>
                    <a:pt x="0" y="283908"/>
                  </a:lnTo>
                  <a:lnTo>
                    <a:pt x="15331" y="275056"/>
                  </a:lnTo>
                  <a:lnTo>
                    <a:pt x="5118" y="275056"/>
                  </a:lnTo>
                  <a:lnTo>
                    <a:pt x="5118" y="97574"/>
                  </a:lnTo>
                  <a:lnTo>
                    <a:pt x="158800" y="8851"/>
                  </a:lnTo>
                  <a:lnTo>
                    <a:pt x="163918" y="8851"/>
                  </a:lnTo>
                  <a:lnTo>
                    <a:pt x="163918" y="0"/>
                  </a:lnTo>
                  <a:close/>
                </a:path>
                <a:path w="164465" h="284480">
                  <a:moveTo>
                    <a:pt x="163918" y="8851"/>
                  </a:moveTo>
                  <a:lnTo>
                    <a:pt x="158800" y="8851"/>
                  </a:lnTo>
                  <a:lnTo>
                    <a:pt x="158800" y="186308"/>
                  </a:lnTo>
                  <a:lnTo>
                    <a:pt x="5118" y="275056"/>
                  </a:lnTo>
                  <a:lnTo>
                    <a:pt x="15331" y="275056"/>
                  </a:lnTo>
                  <a:lnTo>
                    <a:pt x="163918" y="189268"/>
                  </a:lnTo>
                  <a:lnTo>
                    <a:pt x="163918" y="8851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987" name="Picture 98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4293" y="405618"/>
              <a:ext cx="246315" cy="236842"/>
            </a:xfrm>
            <a:prstGeom prst="rect">
              <a:avLst/>
            </a:prstGeom>
          </p:spPr>
        </p:pic>
        <p:pic>
          <p:nvPicPr>
            <p:cNvPr id="989" name="Picture 98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95781" y="0"/>
              <a:ext cx="360612" cy="350391"/>
            </a:xfrm>
            <a:prstGeom prst="rect">
              <a:avLst/>
            </a:prstGeom>
          </p:spPr>
        </p:pic>
        <p:pic>
          <p:nvPicPr>
            <p:cNvPr id="991" name="Picture 991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98349" y="296473"/>
              <a:ext cx="141223" cy="163066"/>
            </a:xfrm>
            <a:prstGeom prst="rect">
              <a:avLst/>
            </a:prstGeom>
          </p:spPr>
        </p:pic>
        <p:sp>
          <p:nvSpPr>
            <p:cNvPr id="992" name="Shape 992"/>
            <p:cNvSpPr/>
            <p:nvPr/>
          </p:nvSpPr>
          <p:spPr>
            <a:xfrm>
              <a:off x="392488" y="292576"/>
              <a:ext cx="164465" cy="28448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06" y="0"/>
                  </a:moveTo>
                  <a:lnTo>
                    <a:pt x="0" y="94627"/>
                  </a:lnTo>
                  <a:lnTo>
                    <a:pt x="0" y="283921"/>
                  </a:lnTo>
                  <a:lnTo>
                    <a:pt x="15328" y="275069"/>
                  </a:lnTo>
                  <a:lnTo>
                    <a:pt x="5118" y="275069"/>
                  </a:lnTo>
                  <a:lnTo>
                    <a:pt x="5118" y="97574"/>
                  </a:lnTo>
                  <a:lnTo>
                    <a:pt x="158800" y="8839"/>
                  </a:lnTo>
                  <a:lnTo>
                    <a:pt x="163906" y="8839"/>
                  </a:lnTo>
                  <a:lnTo>
                    <a:pt x="163906" y="0"/>
                  </a:lnTo>
                  <a:close/>
                </a:path>
                <a:path w="164465" h="284480">
                  <a:moveTo>
                    <a:pt x="163906" y="8839"/>
                  </a:moveTo>
                  <a:lnTo>
                    <a:pt x="158800" y="8839"/>
                  </a:lnTo>
                  <a:lnTo>
                    <a:pt x="158800" y="186321"/>
                  </a:lnTo>
                  <a:lnTo>
                    <a:pt x="5118" y="275069"/>
                  </a:lnTo>
                  <a:lnTo>
                    <a:pt x="15328" y="275069"/>
                  </a:lnTo>
                  <a:lnTo>
                    <a:pt x="163906" y="189268"/>
                  </a:lnTo>
                  <a:lnTo>
                    <a:pt x="163906" y="8839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994" name="Picture 994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16827" y="182897"/>
              <a:ext cx="141223" cy="163066"/>
            </a:xfrm>
            <a:prstGeom prst="rect">
              <a:avLst/>
            </a:prstGeom>
          </p:spPr>
        </p:pic>
        <p:pic>
          <p:nvPicPr>
            <p:cNvPr id="996" name="Picture 996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82359" y="182897"/>
              <a:ext cx="75690" cy="163066"/>
            </a:xfrm>
            <a:prstGeom prst="rect">
              <a:avLst/>
            </a:prstGeom>
          </p:spPr>
        </p:pic>
        <p:pic>
          <p:nvPicPr>
            <p:cNvPr id="998" name="Picture 998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98349" y="334369"/>
              <a:ext cx="141223" cy="125171"/>
            </a:xfrm>
            <a:prstGeom prst="rect">
              <a:avLst/>
            </a:prstGeom>
          </p:spPr>
        </p:pic>
      </p:grpSp>
      <p:pic>
        <p:nvPicPr>
          <p:cNvPr id="1000" name="Picture 1000"/>
          <p:cNvPicPr/>
          <p:nvPr/>
        </p:nvPicPr>
        <p:blipFill>
          <a:blip r:embed="rId9"/>
          <a:stretch>
            <a:fillRect/>
          </a:stretch>
        </p:blipFill>
        <p:spPr>
          <a:xfrm>
            <a:off x="7510309" y="715558"/>
            <a:ext cx="1223517" cy="536481"/>
          </a:xfrm>
          <a:prstGeom prst="rect">
            <a:avLst/>
          </a:prstGeom>
        </p:spPr>
      </p:pic>
      <p:sp>
        <p:nvSpPr>
          <p:cNvPr id="1001" name="Shape 1001"/>
          <p:cNvSpPr/>
          <p:nvPr/>
        </p:nvSpPr>
        <p:spPr>
          <a:xfrm>
            <a:off x="9709326" y="1912150"/>
            <a:ext cx="982980" cy="98298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82979"/>
              <a:gd name="ODFBottom" fmla="val 982980"/>
              <a:gd name="ODFWidth" fmla="val 982979"/>
              <a:gd name="ODFHeight" fmla="val 982980"/>
            </a:gdLst>
            <a:rect l="OXMLTextRectL" t="OXMLTextRectT" r="OXMLTextRectR" b="OXMLTextRectB"/>
            <a:pathLst>
              <a:path w="982978" h="982980">
                <a:moveTo>
                  <a:pt x="0" y="982676"/>
                </a:moveTo>
                <a:lnTo>
                  <a:pt x="982676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002" name="Shape 1002"/>
          <p:cNvSpPr/>
          <p:nvPr/>
        </p:nvSpPr>
        <p:spPr>
          <a:xfrm>
            <a:off x="8660884" y="98026"/>
            <a:ext cx="1748789" cy="17487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48790"/>
              <a:gd name="ODFBottom" fmla="val 1748789"/>
              <a:gd name="ODFWidth" fmla="val 1748790"/>
              <a:gd name="ODFHeight" fmla="val 1748789"/>
            </a:gdLst>
            <a:rect l="OXMLTextRectL" t="OXMLTextRectT" r="OXMLTextRectR" b="OXMLTextRectB"/>
            <a:pathLst>
              <a:path w="1748789" h="1748789">
                <a:moveTo>
                  <a:pt x="0" y="1748358"/>
                </a:moveTo>
                <a:lnTo>
                  <a:pt x="174835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003" name="Shape 1003"/>
          <p:cNvSpPr/>
          <p:nvPr/>
        </p:nvSpPr>
        <p:spPr>
          <a:xfrm>
            <a:off x="9185104" y="863707"/>
            <a:ext cx="1507490" cy="150749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507490"/>
              <a:gd name="ODFBottom" fmla="val 1507489"/>
              <a:gd name="ODFWidth" fmla="val 1507490"/>
              <a:gd name="ODFHeight" fmla="val 1507489"/>
            </a:gdLst>
            <a:rect l="OXMLTextRectL" t="OXMLTextRectT" r="OXMLTextRectR" b="OXMLTextRectB"/>
            <a:pathLst>
              <a:path w="1507490" h="1507489">
                <a:moveTo>
                  <a:pt x="0" y="1506898"/>
                </a:moveTo>
                <a:lnTo>
                  <a:pt x="150689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004" name="Shape 1004"/>
          <p:cNvSpPr/>
          <p:nvPr/>
        </p:nvSpPr>
        <p:spPr>
          <a:xfrm>
            <a:off x="9534585" y="1562670"/>
            <a:ext cx="1157605" cy="115760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157604"/>
              <a:gd name="ODFBottom" fmla="val 1157605"/>
              <a:gd name="ODFWidth" fmla="val 1157604"/>
              <a:gd name="ODFHeight" fmla="val 1157605"/>
            </a:gdLst>
            <a:rect l="OXMLTextRectL" t="OXMLTextRectT" r="OXMLTextRectR" b="OXMLTextRectB"/>
            <a:pathLst>
              <a:path w="1157604" h="1157605">
                <a:moveTo>
                  <a:pt x="0" y="1157416"/>
                </a:moveTo>
                <a:lnTo>
                  <a:pt x="1157416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005" name="Shape 1005"/>
          <p:cNvSpPr/>
          <p:nvPr/>
        </p:nvSpPr>
        <p:spPr>
          <a:xfrm>
            <a:off x="8486142" y="0"/>
            <a:ext cx="1671954" cy="1671954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671954"/>
              <a:gd name="ODFBottom" fmla="val 1671955"/>
              <a:gd name="ODFWidth" fmla="val 1671954"/>
              <a:gd name="ODFHeight" fmla="val 1671955"/>
            </a:gdLst>
            <a:rect l="OXMLTextRectL" t="OXMLTextRectT" r="OXMLTextRectR" b="OXMLTextRectB"/>
            <a:pathLst>
              <a:path w="1671954" h="1671955">
                <a:moveTo>
                  <a:pt x="0" y="1671643"/>
                </a:moveTo>
                <a:lnTo>
                  <a:pt x="1671643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006" name="Shape 1006"/>
          <p:cNvSpPr/>
          <p:nvPr/>
        </p:nvSpPr>
        <p:spPr>
          <a:xfrm>
            <a:off x="9010364" y="514225"/>
            <a:ext cx="1682113" cy="1682114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682115"/>
              <a:gd name="ODFBottom" fmla="val 1682114"/>
              <a:gd name="ODFWidth" fmla="val 1682115"/>
              <a:gd name="ODFHeight" fmla="val 1682114"/>
            </a:gdLst>
            <a:rect l="OXMLTextRectL" t="OXMLTextRectT" r="OXMLTextRectR" b="OXMLTextRectB"/>
            <a:pathLst>
              <a:path w="1682114" h="1682114">
                <a:moveTo>
                  <a:pt x="0" y="1681639"/>
                </a:moveTo>
                <a:lnTo>
                  <a:pt x="1681639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007" name="Shape 1007"/>
          <p:cNvSpPr/>
          <p:nvPr/>
        </p:nvSpPr>
        <p:spPr>
          <a:xfrm>
            <a:off x="9359845" y="1213189"/>
            <a:ext cx="1332230" cy="133223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332229"/>
              <a:gd name="ODFBottom" fmla="val 1332230"/>
              <a:gd name="ODFWidth" fmla="val 1332229"/>
              <a:gd name="ODFHeight" fmla="val 1332230"/>
            </a:gdLst>
            <a:rect l="OXMLTextRectL" t="OXMLTextRectT" r="OXMLTextRectR" b="OXMLTextRectB"/>
            <a:pathLst>
              <a:path w="1332229" h="1332230">
                <a:moveTo>
                  <a:pt x="0" y="1332157"/>
                </a:moveTo>
                <a:lnTo>
                  <a:pt x="1332157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008" name="Shape 1008"/>
          <p:cNvSpPr/>
          <p:nvPr/>
        </p:nvSpPr>
        <p:spPr>
          <a:xfrm>
            <a:off x="8835623" y="272766"/>
            <a:ext cx="1748788" cy="17487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48790"/>
              <a:gd name="ODFBottom" fmla="val 1748789"/>
              <a:gd name="ODFWidth" fmla="val 1748790"/>
              <a:gd name="ODFHeight" fmla="val 1748789"/>
            </a:gdLst>
            <a:rect l="OXMLTextRectL" t="OXMLTextRectT" r="OXMLTextRectR" b="OXMLTextRectB"/>
            <a:pathLst>
              <a:path w="1748789" h="1748789">
                <a:moveTo>
                  <a:pt x="0" y="1748358"/>
                </a:moveTo>
                <a:lnTo>
                  <a:pt x="174835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009" name="Shape 1009"/>
          <p:cNvSpPr/>
          <p:nvPr/>
        </p:nvSpPr>
        <p:spPr>
          <a:xfrm>
            <a:off x="9176265" y="26919"/>
            <a:ext cx="902968" cy="90296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02970"/>
              <a:gd name="ODFBottom" fmla="val 902969"/>
              <a:gd name="ODFWidth" fmla="val 902970"/>
              <a:gd name="ODFHeight" fmla="val 902969"/>
            </a:gdLst>
            <a:rect l="OXMLTextRectL" t="OXMLTextRectT" r="OXMLTextRectR" b="OXMLTextRectB"/>
            <a:pathLst>
              <a:path w="902969" h="902969">
                <a:moveTo>
                  <a:pt x="451484" y="0"/>
                </a:moveTo>
                <a:lnTo>
                  <a:pt x="0" y="451484"/>
                </a:lnTo>
                <a:lnTo>
                  <a:pt x="451484" y="902969"/>
                </a:lnTo>
                <a:lnTo>
                  <a:pt x="902957" y="451484"/>
                </a:lnTo>
                <a:lnTo>
                  <a:pt x="451484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1010" name="Shape 1010"/>
          <p:cNvSpPr/>
          <p:nvPr/>
        </p:nvSpPr>
        <p:spPr>
          <a:xfrm>
            <a:off x="9176265" y="26919"/>
            <a:ext cx="902968" cy="90296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02970"/>
              <a:gd name="ODFBottom" fmla="val 902969"/>
              <a:gd name="ODFWidth" fmla="val 902970"/>
              <a:gd name="ODFHeight" fmla="val 902969"/>
            </a:gdLst>
            <a:rect l="OXMLTextRectL" t="OXMLTextRectT" r="OXMLTextRectR" b="OXMLTextRectB"/>
            <a:pathLst>
              <a:path w="902969" h="902969">
                <a:moveTo>
                  <a:pt x="0" y="451484"/>
                </a:moveTo>
                <a:lnTo>
                  <a:pt x="451484" y="902969"/>
                </a:lnTo>
                <a:lnTo>
                  <a:pt x="902957" y="451484"/>
                </a:lnTo>
                <a:lnTo>
                  <a:pt x="451484" y="0"/>
                </a:lnTo>
                <a:lnTo>
                  <a:pt x="0" y="451484"/>
                </a:lnTo>
                <a:close/>
              </a:path>
            </a:pathLst>
          </a:custGeom>
          <a:ln w="25400">
            <a:solidFill>
              <a:srgbClr val="FFFFFF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011" name="Shape 1011"/>
          <p:cNvSpPr/>
          <p:nvPr/>
        </p:nvSpPr>
        <p:spPr>
          <a:xfrm>
            <a:off x="0" y="1239998"/>
            <a:ext cx="964564" cy="136461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64565"/>
              <a:gd name="ODFBottom" fmla="val 1364614"/>
              <a:gd name="ODFWidth" fmla="val 964565"/>
              <a:gd name="ODFHeight" fmla="val 1364614"/>
            </a:gdLst>
            <a:rect l="OXMLTextRectL" t="OXMLTextRectT" r="OXMLTextRectR" b="OXMLTextRectB"/>
            <a:pathLst>
              <a:path w="964565" h="1364614">
                <a:moveTo>
                  <a:pt x="281851" y="0"/>
                </a:moveTo>
                <a:lnTo>
                  <a:pt x="0" y="281851"/>
                </a:lnTo>
                <a:lnTo>
                  <a:pt x="0" y="1161440"/>
                </a:lnTo>
                <a:lnTo>
                  <a:pt x="281851" y="1364233"/>
                </a:lnTo>
                <a:lnTo>
                  <a:pt x="963955" y="682129"/>
                </a:lnTo>
                <a:lnTo>
                  <a:pt x="281851" y="0"/>
                </a:lnTo>
                <a:close/>
              </a:path>
            </a:pathLst>
          </a:custGeom>
          <a:solidFill>
            <a:srgbClr val="367CB4"/>
          </a:solidFill>
        </p:spPr>
        <p:txBody>
          <a:bodyPr wrap="square" lIns="0" tIns="0" rIns="0" bIns="0"/>
          <a:lstStyle/>
          <a:p/>
        </p:txBody>
      </p:sp>
      <p:sp>
        <p:nvSpPr>
          <p:cNvPr id="1012" name="Shape 1012"/>
          <p:cNvSpPr/>
          <p:nvPr/>
        </p:nvSpPr>
        <p:spPr>
          <a:xfrm>
            <a:off x="0" y="1220796"/>
            <a:ext cx="983614" cy="140271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83615"/>
              <a:gd name="ODFBottom" fmla="val 1402714"/>
              <a:gd name="ODFWidth" fmla="val 983615"/>
              <a:gd name="ODFHeight" fmla="val 1402714"/>
            </a:gdLst>
            <a:rect l="OXMLTextRectL" t="OXMLTextRectT" r="OXMLTextRectR" b="OXMLTextRectB"/>
            <a:pathLst>
              <a:path w="983615" h="1402714">
                <a:moveTo>
                  <a:pt x="281863" y="0"/>
                </a:moveTo>
                <a:lnTo>
                  <a:pt x="0" y="281851"/>
                </a:lnTo>
                <a:lnTo>
                  <a:pt x="0" y="320281"/>
                </a:lnTo>
                <a:lnTo>
                  <a:pt x="281863" y="38417"/>
                </a:lnTo>
                <a:lnTo>
                  <a:pt x="944753" y="701332"/>
                </a:lnTo>
                <a:lnTo>
                  <a:pt x="281863" y="1364221"/>
                </a:lnTo>
                <a:lnTo>
                  <a:pt x="0" y="1082357"/>
                </a:lnTo>
                <a:lnTo>
                  <a:pt x="0" y="1120774"/>
                </a:lnTo>
                <a:lnTo>
                  <a:pt x="281863" y="1402638"/>
                </a:lnTo>
                <a:lnTo>
                  <a:pt x="983183" y="701332"/>
                </a:lnTo>
                <a:lnTo>
                  <a:pt x="2818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/>
        </p:txBody>
      </p:sp>
      <p:sp>
        <p:nvSpPr>
          <p:cNvPr id="1013" name="Shape 1013"/>
          <p:cNvSpPr/>
          <p:nvPr/>
        </p:nvSpPr>
        <p:spPr>
          <a:xfrm>
            <a:off x="0" y="2069762"/>
            <a:ext cx="589915" cy="117982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89915"/>
              <a:gd name="ODFBottom" fmla="val 1179830"/>
              <a:gd name="ODFWidth" fmla="val 589915"/>
              <a:gd name="ODFHeight" fmla="val 1179830"/>
            </a:gdLst>
            <a:rect l="OXMLTextRectL" t="OXMLTextRectT" r="OXMLTextRectR" b="OXMLTextRectB"/>
            <a:pathLst>
              <a:path w="589915" h="1179830">
                <a:moveTo>
                  <a:pt x="0" y="0"/>
                </a:moveTo>
                <a:lnTo>
                  <a:pt x="0" y="1179512"/>
                </a:lnTo>
                <a:lnTo>
                  <a:pt x="589762" y="589762"/>
                </a:lnTo>
                <a:lnTo>
                  <a:pt x="0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1014" name="Shape 1014"/>
          <p:cNvSpPr/>
          <p:nvPr/>
        </p:nvSpPr>
        <p:spPr>
          <a:xfrm>
            <a:off x="0" y="2050549"/>
            <a:ext cx="609600" cy="121856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609600"/>
              <a:gd name="ODFBottom" fmla="val 1218564"/>
              <a:gd name="ODFWidth" fmla="val 609600"/>
              <a:gd name="ODFHeight" fmla="val 1218564"/>
            </a:gdLst>
            <a:rect l="OXMLTextRectL" t="OXMLTextRectT" r="OXMLTextRectR" b="OXMLTextRectB"/>
            <a:pathLst>
              <a:path w="609600" h="1218564">
                <a:moveTo>
                  <a:pt x="0" y="0"/>
                </a:moveTo>
                <a:lnTo>
                  <a:pt x="0" y="38430"/>
                </a:lnTo>
                <a:lnTo>
                  <a:pt x="570534" y="608977"/>
                </a:lnTo>
                <a:lnTo>
                  <a:pt x="0" y="1179512"/>
                </a:lnTo>
                <a:lnTo>
                  <a:pt x="0" y="1217955"/>
                </a:lnTo>
                <a:lnTo>
                  <a:pt x="608977" y="6089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/>
        </p:txBody>
      </p:sp>
      <p:sp>
        <p:nvSpPr>
          <p:cNvPr id="1015" name="Shape 1015"/>
          <p:cNvSpPr/>
          <p:nvPr/>
        </p:nvSpPr>
        <p:spPr>
          <a:xfrm>
            <a:off x="250272" y="214944"/>
            <a:ext cx="4421505" cy="716534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421505"/>
              <a:gd name="ODFBottom" fmla="val 7165340"/>
              <a:gd name="ODFWidth" fmla="val 4421505"/>
              <a:gd name="ODFHeight" fmla="val 7165340"/>
            </a:gdLst>
            <a:rect l="OXMLTextRectL" t="OXMLTextRectT" r="OXMLTextRectR" b="OXMLTextRectB"/>
            <a:pathLst>
              <a:path w="4421505" h="7165340">
                <a:moveTo>
                  <a:pt x="54356" y="0"/>
                </a:moveTo>
                <a:lnTo>
                  <a:pt x="0" y="0"/>
                </a:lnTo>
                <a:lnTo>
                  <a:pt x="0" y="6691985"/>
                </a:lnTo>
                <a:lnTo>
                  <a:pt x="473087" y="7165060"/>
                </a:lnTo>
                <a:lnTo>
                  <a:pt x="4421022" y="7165060"/>
                </a:lnTo>
                <a:lnTo>
                  <a:pt x="4421022" y="7110704"/>
                </a:lnTo>
                <a:lnTo>
                  <a:pt x="495592" y="7110704"/>
                </a:lnTo>
                <a:lnTo>
                  <a:pt x="54356" y="6669455"/>
                </a:lnTo>
                <a:lnTo>
                  <a:pt x="54356" y="0"/>
                </a:lnTo>
                <a:close/>
              </a:path>
            </a:pathLst>
          </a:custGeom>
          <a:solidFill>
            <a:srgbClr val="367CB4"/>
          </a:solidFill>
        </p:spPr>
        <p:txBody>
          <a:bodyPr wrap="square" lIns="0" tIns="0" rIns="0" bIns="0"/>
          <a:lstStyle/>
          <a:p/>
        </p:txBody>
      </p:sp>
      <p:sp>
        <p:nvSpPr>
          <p:cNvPr id="1016" name="Shape 1016"/>
          <p:cNvSpPr/>
          <p:nvPr/>
        </p:nvSpPr>
        <p:spPr>
          <a:xfrm>
            <a:off x="366337" y="459527"/>
            <a:ext cx="3947795" cy="680720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947795"/>
              <a:gd name="ODFBottom" fmla="val 6807200"/>
              <a:gd name="ODFWidth" fmla="val 3947795"/>
              <a:gd name="ODFHeight" fmla="val 6807200"/>
            </a:gdLst>
            <a:rect l="OXMLTextRectL" t="OXMLTextRectT" r="OXMLTextRectR" b="OXMLTextRectB"/>
            <a:pathLst>
              <a:path w="3947795" h="6807200">
                <a:moveTo>
                  <a:pt x="40767" y="0"/>
                </a:moveTo>
                <a:lnTo>
                  <a:pt x="0" y="0"/>
                </a:lnTo>
                <a:lnTo>
                  <a:pt x="0" y="6392532"/>
                </a:lnTo>
                <a:lnTo>
                  <a:pt x="414375" y="6806920"/>
                </a:lnTo>
                <a:lnTo>
                  <a:pt x="3947680" y="6806920"/>
                </a:lnTo>
                <a:lnTo>
                  <a:pt x="3947680" y="6766153"/>
                </a:lnTo>
                <a:lnTo>
                  <a:pt x="431253" y="6766153"/>
                </a:lnTo>
                <a:lnTo>
                  <a:pt x="40767" y="6375654"/>
                </a:lnTo>
                <a:lnTo>
                  <a:pt x="40767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1017" name="Shape 1017"/>
          <p:cNvSpPr txBox="1"/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lvl1pPr lvl="0"/>
          </a:lstStyle>
          <a:p>
            <a:r>
              <a:t>24</a:t>
            </a:r>
          </a:p>
        </p:txBody>
      </p:sp>
      <p:pic>
        <p:nvPicPr>
          <p:cNvPr id="1019" name="Picture 1019"/>
          <p:cNvPicPr/>
          <p:nvPr/>
        </p:nvPicPr>
        <p:blipFill>
          <a:blip r:embed="rId10"/>
          <a:stretch>
            <a:fillRect/>
          </a:stretch>
        </p:blipFill>
        <p:spPr>
          <a:xfrm>
            <a:off x="698500" y="1571625"/>
            <a:ext cx="7644765" cy="509460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020" name="GroupShape 1020"/>
        <p:cNvGrpSpPr/>
        <p:nvPr/>
      </p:nvGrpSpPr>
      <p:grpSpPr>
        <a:xfrm>
          <a:off x="0" y="0"/>
          <a:ext cx="0" cy="0"/>
        </a:xfrm>
      </p:grpSpPr>
      <p:grpSp>
        <p:nvGrpSpPr>
          <p:cNvPr id="1021" name="Shape 1021"/>
          <p:cNvGrpSpPr/>
          <p:nvPr/>
        </p:nvGrpSpPr>
        <p:grpSpPr>
          <a:xfrm>
            <a:off x="6824115" y="655798"/>
            <a:ext cx="556894" cy="642620"/>
            <a:chExt cx="556894" cy="642620"/>
          </a:xfrm>
        </p:grpSpPr>
        <p:pic>
          <p:nvPicPr>
            <p:cNvPr id="1023" name="Picture 102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92039"/>
              <a:ext cx="163917" cy="237374"/>
            </a:xfrm>
            <a:prstGeom prst="rect">
              <a:avLst/>
            </a:prstGeom>
          </p:spPr>
        </p:pic>
        <p:sp>
          <p:nvSpPr>
            <p:cNvPr id="1024" name="Shape 1024"/>
            <p:cNvSpPr/>
            <p:nvPr/>
          </p:nvSpPr>
          <p:spPr>
            <a:xfrm>
              <a:off x="3" y="65968"/>
              <a:ext cx="164465" cy="28448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18" y="0"/>
                  </a:moveTo>
                  <a:lnTo>
                    <a:pt x="0" y="94640"/>
                  </a:lnTo>
                  <a:lnTo>
                    <a:pt x="0" y="283908"/>
                  </a:lnTo>
                  <a:lnTo>
                    <a:pt x="15331" y="275056"/>
                  </a:lnTo>
                  <a:lnTo>
                    <a:pt x="5118" y="275056"/>
                  </a:lnTo>
                  <a:lnTo>
                    <a:pt x="5118" y="97574"/>
                  </a:lnTo>
                  <a:lnTo>
                    <a:pt x="158800" y="8851"/>
                  </a:lnTo>
                  <a:lnTo>
                    <a:pt x="163918" y="8851"/>
                  </a:lnTo>
                  <a:lnTo>
                    <a:pt x="163918" y="0"/>
                  </a:lnTo>
                  <a:close/>
                </a:path>
                <a:path w="164465" h="284480">
                  <a:moveTo>
                    <a:pt x="163918" y="8851"/>
                  </a:moveTo>
                  <a:lnTo>
                    <a:pt x="158800" y="8851"/>
                  </a:lnTo>
                  <a:lnTo>
                    <a:pt x="158800" y="186308"/>
                  </a:lnTo>
                  <a:lnTo>
                    <a:pt x="5118" y="275056"/>
                  </a:lnTo>
                  <a:lnTo>
                    <a:pt x="15331" y="275056"/>
                  </a:lnTo>
                  <a:lnTo>
                    <a:pt x="163918" y="189268"/>
                  </a:lnTo>
                  <a:lnTo>
                    <a:pt x="163918" y="8851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1026" name="Picture 102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4293" y="405618"/>
              <a:ext cx="246315" cy="236842"/>
            </a:xfrm>
            <a:prstGeom prst="rect">
              <a:avLst/>
            </a:prstGeom>
          </p:spPr>
        </p:pic>
        <p:pic>
          <p:nvPicPr>
            <p:cNvPr id="1028" name="Picture 1028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95781" y="0"/>
              <a:ext cx="360612" cy="350391"/>
            </a:xfrm>
            <a:prstGeom prst="rect">
              <a:avLst/>
            </a:prstGeom>
          </p:spPr>
        </p:pic>
        <p:pic>
          <p:nvPicPr>
            <p:cNvPr id="1030" name="Picture 1030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98349" y="296473"/>
              <a:ext cx="141223" cy="163066"/>
            </a:xfrm>
            <a:prstGeom prst="rect">
              <a:avLst/>
            </a:prstGeom>
          </p:spPr>
        </p:pic>
        <p:sp>
          <p:nvSpPr>
            <p:cNvPr id="1031" name="Shape 1031"/>
            <p:cNvSpPr/>
            <p:nvPr/>
          </p:nvSpPr>
          <p:spPr>
            <a:xfrm>
              <a:off x="392488" y="292576"/>
              <a:ext cx="164465" cy="28448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06" y="0"/>
                  </a:moveTo>
                  <a:lnTo>
                    <a:pt x="0" y="94627"/>
                  </a:lnTo>
                  <a:lnTo>
                    <a:pt x="0" y="283921"/>
                  </a:lnTo>
                  <a:lnTo>
                    <a:pt x="15328" y="275069"/>
                  </a:lnTo>
                  <a:lnTo>
                    <a:pt x="5118" y="275069"/>
                  </a:lnTo>
                  <a:lnTo>
                    <a:pt x="5118" y="97574"/>
                  </a:lnTo>
                  <a:lnTo>
                    <a:pt x="158800" y="8839"/>
                  </a:lnTo>
                  <a:lnTo>
                    <a:pt x="163906" y="8839"/>
                  </a:lnTo>
                  <a:lnTo>
                    <a:pt x="163906" y="0"/>
                  </a:lnTo>
                  <a:close/>
                </a:path>
                <a:path w="164465" h="284480">
                  <a:moveTo>
                    <a:pt x="163906" y="8839"/>
                  </a:moveTo>
                  <a:lnTo>
                    <a:pt x="158800" y="8839"/>
                  </a:lnTo>
                  <a:lnTo>
                    <a:pt x="158800" y="186321"/>
                  </a:lnTo>
                  <a:lnTo>
                    <a:pt x="5118" y="275069"/>
                  </a:lnTo>
                  <a:lnTo>
                    <a:pt x="15328" y="275069"/>
                  </a:lnTo>
                  <a:lnTo>
                    <a:pt x="163906" y="189268"/>
                  </a:lnTo>
                  <a:lnTo>
                    <a:pt x="163906" y="8839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1033" name="Picture 1033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16827" y="182897"/>
              <a:ext cx="141223" cy="163066"/>
            </a:xfrm>
            <a:prstGeom prst="rect">
              <a:avLst/>
            </a:prstGeom>
          </p:spPr>
        </p:pic>
        <p:pic>
          <p:nvPicPr>
            <p:cNvPr id="1035" name="Picture 1035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82359" y="182897"/>
              <a:ext cx="75690" cy="163066"/>
            </a:xfrm>
            <a:prstGeom prst="rect">
              <a:avLst/>
            </a:prstGeom>
          </p:spPr>
        </p:pic>
        <p:pic>
          <p:nvPicPr>
            <p:cNvPr id="1037" name="Picture 1037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98349" y="334369"/>
              <a:ext cx="141223" cy="125171"/>
            </a:xfrm>
            <a:prstGeom prst="rect">
              <a:avLst/>
            </a:prstGeom>
          </p:spPr>
        </p:pic>
      </p:grpSp>
      <p:pic>
        <p:nvPicPr>
          <p:cNvPr id="1039" name="Picture 1039"/>
          <p:cNvPicPr/>
          <p:nvPr/>
        </p:nvPicPr>
        <p:blipFill>
          <a:blip r:embed="rId9"/>
          <a:stretch>
            <a:fillRect/>
          </a:stretch>
        </p:blipFill>
        <p:spPr>
          <a:xfrm>
            <a:off x="7510309" y="715558"/>
            <a:ext cx="1223517" cy="536481"/>
          </a:xfrm>
          <a:prstGeom prst="rect">
            <a:avLst/>
          </a:prstGeom>
        </p:spPr>
      </p:pic>
      <p:sp>
        <p:nvSpPr>
          <p:cNvPr id="1040" name="Shape 1040"/>
          <p:cNvSpPr/>
          <p:nvPr/>
        </p:nvSpPr>
        <p:spPr>
          <a:xfrm>
            <a:off x="9709326" y="1912150"/>
            <a:ext cx="982980" cy="98298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82979"/>
              <a:gd name="ODFBottom" fmla="val 982980"/>
              <a:gd name="ODFWidth" fmla="val 982979"/>
              <a:gd name="ODFHeight" fmla="val 982980"/>
            </a:gdLst>
            <a:rect l="OXMLTextRectL" t="OXMLTextRectT" r="OXMLTextRectR" b="OXMLTextRectB"/>
            <a:pathLst>
              <a:path w="982978" h="982980">
                <a:moveTo>
                  <a:pt x="0" y="982676"/>
                </a:moveTo>
                <a:lnTo>
                  <a:pt x="982676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041" name="Shape 1041"/>
          <p:cNvSpPr/>
          <p:nvPr/>
        </p:nvSpPr>
        <p:spPr>
          <a:xfrm>
            <a:off x="8660884" y="98026"/>
            <a:ext cx="1748789" cy="17487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48790"/>
              <a:gd name="ODFBottom" fmla="val 1748789"/>
              <a:gd name="ODFWidth" fmla="val 1748790"/>
              <a:gd name="ODFHeight" fmla="val 1748789"/>
            </a:gdLst>
            <a:rect l="OXMLTextRectL" t="OXMLTextRectT" r="OXMLTextRectR" b="OXMLTextRectB"/>
            <a:pathLst>
              <a:path w="1748789" h="1748789">
                <a:moveTo>
                  <a:pt x="0" y="1748358"/>
                </a:moveTo>
                <a:lnTo>
                  <a:pt x="174835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042" name="Shape 1042"/>
          <p:cNvSpPr/>
          <p:nvPr/>
        </p:nvSpPr>
        <p:spPr>
          <a:xfrm>
            <a:off x="9185104" y="863707"/>
            <a:ext cx="1507490" cy="150749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507490"/>
              <a:gd name="ODFBottom" fmla="val 1507489"/>
              <a:gd name="ODFWidth" fmla="val 1507490"/>
              <a:gd name="ODFHeight" fmla="val 1507489"/>
            </a:gdLst>
            <a:rect l="OXMLTextRectL" t="OXMLTextRectT" r="OXMLTextRectR" b="OXMLTextRectB"/>
            <a:pathLst>
              <a:path w="1507490" h="1507489">
                <a:moveTo>
                  <a:pt x="0" y="1506898"/>
                </a:moveTo>
                <a:lnTo>
                  <a:pt x="150689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043" name="Shape 1043"/>
          <p:cNvSpPr/>
          <p:nvPr/>
        </p:nvSpPr>
        <p:spPr>
          <a:xfrm>
            <a:off x="9534585" y="1562670"/>
            <a:ext cx="1157605" cy="115760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157604"/>
              <a:gd name="ODFBottom" fmla="val 1157605"/>
              <a:gd name="ODFWidth" fmla="val 1157604"/>
              <a:gd name="ODFHeight" fmla="val 1157605"/>
            </a:gdLst>
            <a:rect l="OXMLTextRectL" t="OXMLTextRectT" r="OXMLTextRectR" b="OXMLTextRectB"/>
            <a:pathLst>
              <a:path w="1157604" h="1157605">
                <a:moveTo>
                  <a:pt x="0" y="1157416"/>
                </a:moveTo>
                <a:lnTo>
                  <a:pt x="1157416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044" name="Shape 1044"/>
          <p:cNvSpPr/>
          <p:nvPr/>
        </p:nvSpPr>
        <p:spPr>
          <a:xfrm>
            <a:off x="8486142" y="0"/>
            <a:ext cx="1671954" cy="1671954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671954"/>
              <a:gd name="ODFBottom" fmla="val 1671955"/>
              <a:gd name="ODFWidth" fmla="val 1671954"/>
              <a:gd name="ODFHeight" fmla="val 1671955"/>
            </a:gdLst>
            <a:rect l="OXMLTextRectL" t="OXMLTextRectT" r="OXMLTextRectR" b="OXMLTextRectB"/>
            <a:pathLst>
              <a:path w="1671954" h="1671955">
                <a:moveTo>
                  <a:pt x="0" y="1671643"/>
                </a:moveTo>
                <a:lnTo>
                  <a:pt x="1671643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045" name="Shape 1045"/>
          <p:cNvSpPr/>
          <p:nvPr/>
        </p:nvSpPr>
        <p:spPr>
          <a:xfrm>
            <a:off x="9010364" y="514225"/>
            <a:ext cx="1682113" cy="1682114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682115"/>
              <a:gd name="ODFBottom" fmla="val 1682114"/>
              <a:gd name="ODFWidth" fmla="val 1682115"/>
              <a:gd name="ODFHeight" fmla="val 1682114"/>
            </a:gdLst>
            <a:rect l="OXMLTextRectL" t="OXMLTextRectT" r="OXMLTextRectR" b="OXMLTextRectB"/>
            <a:pathLst>
              <a:path w="1682114" h="1682114">
                <a:moveTo>
                  <a:pt x="0" y="1681639"/>
                </a:moveTo>
                <a:lnTo>
                  <a:pt x="1681639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046" name="Shape 1046"/>
          <p:cNvSpPr/>
          <p:nvPr/>
        </p:nvSpPr>
        <p:spPr>
          <a:xfrm>
            <a:off x="9359845" y="1213189"/>
            <a:ext cx="1332230" cy="133223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332229"/>
              <a:gd name="ODFBottom" fmla="val 1332230"/>
              <a:gd name="ODFWidth" fmla="val 1332229"/>
              <a:gd name="ODFHeight" fmla="val 1332230"/>
            </a:gdLst>
            <a:rect l="OXMLTextRectL" t="OXMLTextRectT" r="OXMLTextRectR" b="OXMLTextRectB"/>
            <a:pathLst>
              <a:path w="1332229" h="1332230">
                <a:moveTo>
                  <a:pt x="0" y="1332157"/>
                </a:moveTo>
                <a:lnTo>
                  <a:pt x="1332157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047" name="Shape 1047"/>
          <p:cNvSpPr/>
          <p:nvPr/>
        </p:nvSpPr>
        <p:spPr>
          <a:xfrm>
            <a:off x="8835623" y="272766"/>
            <a:ext cx="1748788" cy="17487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48790"/>
              <a:gd name="ODFBottom" fmla="val 1748789"/>
              <a:gd name="ODFWidth" fmla="val 1748790"/>
              <a:gd name="ODFHeight" fmla="val 1748789"/>
            </a:gdLst>
            <a:rect l="OXMLTextRectL" t="OXMLTextRectT" r="OXMLTextRectR" b="OXMLTextRectB"/>
            <a:pathLst>
              <a:path w="1748789" h="1748789">
                <a:moveTo>
                  <a:pt x="0" y="1748358"/>
                </a:moveTo>
                <a:lnTo>
                  <a:pt x="174835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048" name="Shape 1048"/>
          <p:cNvSpPr/>
          <p:nvPr/>
        </p:nvSpPr>
        <p:spPr>
          <a:xfrm>
            <a:off x="9176265" y="26919"/>
            <a:ext cx="902968" cy="90296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02970"/>
              <a:gd name="ODFBottom" fmla="val 902969"/>
              <a:gd name="ODFWidth" fmla="val 902970"/>
              <a:gd name="ODFHeight" fmla="val 902969"/>
            </a:gdLst>
            <a:rect l="OXMLTextRectL" t="OXMLTextRectT" r="OXMLTextRectR" b="OXMLTextRectB"/>
            <a:pathLst>
              <a:path w="902969" h="902969">
                <a:moveTo>
                  <a:pt x="451484" y="0"/>
                </a:moveTo>
                <a:lnTo>
                  <a:pt x="0" y="451484"/>
                </a:lnTo>
                <a:lnTo>
                  <a:pt x="451484" y="902969"/>
                </a:lnTo>
                <a:lnTo>
                  <a:pt x="902957" y="451484"/>
                </a:lnTo>
                <a:lnTo>
                  <a:pt x="451484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1049" name="Shape 1049"/>
          <p:cNvSpPr/>
          <p:nvPr/>
        </p:nvSpPr>
        <p:spPr>
          <a:xfrm>
            <a:off x="9176265" y="26919"/>
            <a:ext cx="902968" cy="90296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02970"/>
              <a:gd name="ODFBottom" fmla="val 902969"/>
              <a:gd name="ODFWidth" fmla="val 902970"/>
              <a:gd name="ODFHeight" fmla="val 902969"/>
            </a:gdLst>
            <a:rect l="OXMLTextRectL" t="OXMLTextRectT" r="OXMLTextRectR" b="OXMLTextRectB"/>
            <a:pathLst>
              <a:path w="902969" h="902969">
                <a:moveTo>
                  <a:pt x="0" y="451484"/>
                </a:moveTo>
                <a:lnTo>
                  <a:pt x="451484" y="902969"/>
                </a:lnTo>
                <a:lnTo>
                  <a:pt x="902957" y="451484"/>
                </a:lnTo>
                <a:lnTo>
                  <a:pt x="451484" y="0"/>
                </a:lnTo>
                <a:lnTo>
                  <a:pt x="0" y="451484"/>
                </a:lnTo>
                <a:close/>
              </a:path>
            </a:pathLst>
          </a:custGeom>
          <a:ln w="25400">
            <a:solidFill>
              <a:srgbClr val="FFFFFF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050" name="Shape 1050"/>
          <p:cNvSpPr/>
          <p:nvPr/>
        </p:nvSpPr>
        <p:spPr>
          <a:xfrm>
            <a:off x="0" y="1239998"/>
            <a:ext cx="964564" cy="136461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64565"/>
              <a:gd name="ODFBottom" fmla="val 1364614"/>
              <a:gd name="ODFWidth" fmla="val 964565"/>
              <a:gd name="ODFHeight" fmla="val 1364614"/>
            </a:gdLst>
            <a:rect l="OXMLTextRectL" t="OXMLTextRectT" r="OXMLTextRectR" b="OXMLTextRectB"/>
            <a:pathLst>
              <a:path w="964565" h="1364614">
                <a:moveTo>
                  <a:pt x="281851" y="0"/>
                </a:moveTo>
                <a:lnTo>
                  <a:pt x="0" y="281851"/>
                </a:lnTo>
                <a:lnTo>
                  <a:pt x="0" y="1161440"/>
                </a:lnTo>
                <a:lnTo>
                  <a:pt x="281851" y="1364233"/>
                </a:lnTo>
                <a:lnTo>
                  <a:pt x="963955" y="682129"/>
                </a:lnTo>
                <a:lnTo>
                  <a:pt x="281851" y="0"/>
                </a:lnTo>
                <a:close/>
              </a:path>
            </a:pathLst>
          </a:custGeom>
          <a:solidFill>
            <a:srgbClr val="367CB4"/>
          </a:solidFill>
        </p:spPr>
        <p:txBody>
          <a:bodyPr wrap="square" lIns="0" tIns="0" rIns="0" bIns="0"/>
          <a:lstStyle/>
          <a:p/>
        </p:txBody>
      </p:sp>
      <p:sp>
        <p:nvSpPr>
          <p:cNvPr id="1051" name="Shape 1051"/>
          <p:cNvSpPr/>
          <p:nvPr/>
        </p:nvSpPr>
        <p:spPr>
          <a:xfrm>
            <a:off x="0" y="1220796"/>
            <a:ext cx="983614" cy="140271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83615"/>
              <a:gd name="ODFBottom" fmla="val 1402714"/>
              <a:gd name="ODFWidth" fmla="val 983615"/>
              <a:gd name="ODFHeight" fmla="val 1402714"/>
            </a:gdLst>
            <a:rect l="OXMLTextRectL" t="OXMLTextRectT" r="OXMLTextRectR" b="OXMLTextRectB"/>
            <a:pathLst>
              <a:path w="983615" h="1402714">
                <a:moveTo>
                  <a:pt x="281863" y="0"/>
                </a:moveTo>
                <a:lnTo>
                  <a:pt x="0" y="281851"/>
                </a:lnTo>
                <a:lnTo>
                  <a:pt x="0" y="320281"/>
                </a:lnTo>
                <a:lnTo>
                  <a:pt x="281863" y="38417"/>
                </a:lnTo>
                <a:lnTo>
                  <a:pt x="944753" y="701332"/>
                </a:lnTo>
                <a:lnTo>
                  <a:pt x="281863" y="1364221"/>
                </a:lnTo>
                <a:lnTo>
                  <a:pt x="0" y="1082357"/>
                </a:lnTo>
                <a:lnTo>
                  <a:pt x="0" y="1120774"/>
                </a:lnTo>
                <a:lnTo>
                  <a:pt x="281863" y="1402638"/>
                </a:lnTo>
                <a:lnTo>
                  <a:pt x="983183" y="701332"/>
                </a:lnTo>
                <a:lnTo>
                  <a:pt x="2818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/>
        </p:txBody>
      </p:sp>
      <p:sp>
        <p:nvSpPr>
          <p:cNvPr id="1052" name="Shape 1052"/>
          <p:cNvSpPr/>
          <p:nvPr/>
        </p:nvSpPr>
        <p:spPr>
          <a:xfrm>
            <a:off x="0" y="2069762"/>
            <a:ext cx="589915" cy="117982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89915"/>
              <a:gd name="ODFBottom" fmla="val 1179830"/>
              <a:gd name="ODFWidth" fmla="val 589915"/>
              <a:gd name="ODFHeight" fmla="val 1179830"/>
            </a:gdLst>
            <a:rect l="OXMLTextRectL" t="OXMLTextRectT" r="OXMLTextRectR" b="OXMLTextRectB"/>
            <a:pathLst>
              <a:path w="589915" h="1179830">
                <a:moveTo>
                  <a:pt x="0" y="0"/>
                </a:moveTo>
                <a:lnTo>
                  <a:pt x="0" y="1179512"/>
                </a:lnTo>
                <a:lnTo>
                  <a:pt x="589762" y="589762"/>
                </a:lnTo>
                <a:lnTo>
                  <a:pt x="0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1053" name="Shape 1053"/>
          <p:cNvSpPr/>
          <p:nvPr/>
        </p:nvSpPr>
        <p:spPr>
          <a:xfrm>
            <a:off x="0" y="2050549"/>
            <a:ext cx="609600" cy="121856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609600"/>
              <a:gd name="ODFBottom" fmla="val 1218564"/>
              <a:gd name="ODFWidth" fmla="val 609600"/>
              <a:gd name="ODFHeight" fmla="val 1218564"/>
            </a:gdLst>
            <a:rect l="OXMLTextRectL" t="OXMLTextRectT" r="OXMLTextRectR" b="OXMLTextRectB"/>
            <a:pathLst>
              <a:path w="609600" h="1218564">
                <a:moveTo>
                  <a:pt x="0" y="0"/>
                </a:moveTo>
                <a:lnTo>
                  <a:pt x="0" y="38430"/>
                </a:lnTo>
                <a:lnTo>
                  <a:pt x="570534" y="608977"/>
                </a:lnTo>
                <a:lnTo>
                  <a:pt x="0" y="1179512"/>
                </a:lnTo>
                <a:lnTo>
                  <a:pt x="0" y="1217955"/>
                </a:lnTo>
                <a:lnTo>
                  <a:pt x="608977" y="6089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/>
        </p:txBody>
      </p:sp>
      <p:sp>
        <p:nvSpPr>
          <p:cNvPr id="1054" name="Shape 1054"/>
          <p:cNvSpPr/>
          <p:nvPr/>
        </p:nvSpPr>
        <p:spPr>
          <a:xfrm>
            <a:off x="250272" y="214944"/>
            <a:ext cx="4421505" cy="716534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421505"/>
              <a:gd name="ODFBottom" fmla="val 7165340"/>
              <a:gd name="ODFWidth" fmla="val 4421505"/>
              <a:gd name="ODFHeight" fmla="val 7165340"/>
            </a:gdLst>
            <a:rect l="OXMLTextRectL" t="OXMLTextRectT" r="OXMLTextRectR" b="OXMLTextRectB"/>
            <a:pathLst>
              <a:path w="4421505" h="7165340">
                <a:moveTo>
                  <a:pt x="54356" y="0"/>
                </a:moveTo>
                <a:lnTo>
                  <a:pt x="0" y="0"/>
                </a:lnTo>
                <a:lnTo>
                  <a:pt x="0" y="6691985"/>
                </a:lnTo>
                <a:lnTo>
                  <a:pt x="473087" y="7165060"/>
                </a:lnTo>
                <a:lnTo>
                  <a:pt x="4421022" y="7165060"/>
                </a:lnTo>
                <a:lnTo>
                  <a:pt x="4421022" y="7110704"/>
                </a:lnTo>
                <a:lnTo>
                  <a:pt x="495592" y="7110704"/>
                </a:lnTo>
                <a:lnTo>
                  <a:pt x="54356" y="6669455"/>
                </a:lnTo>
                <a:lnTo>
                  <a:pt x="54356" y="0"/>
                </a:lnTo>
                <a:close/>
              </a:path>
            </a:pathLst>
          </a:custGeom>
          <a:solidFill>
            <a:srgbClr val="367CB4"/>
          </a:solidFill>
        </p:spPr>
        <p:txBody>
          <a:bodyPr wrap="square" lIns="0" tIns="0" rIns="0" bIns="0"/>
          <a:lstStyle/>
          <a:p/>
        </p:txBody>
      </p:sp>
      <p:sp>
        <p:nvSpPr>
          <p:cNvPr id="1055" name="Shape 1055"/>
          <p:cNvSpPr/>
          <p:nvPr/>
        </p:nvSpPr>
        <p:spPr>
          <a:xfrm>
            <a:off x="366337" y="459527"/>
            <a:ext cx="3947795" cy="680720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947795"/>
              <a:gd name="ODFBottom" fmla="val 6807200"/>
              <a:gd name="ODFWidth" fmla="val 3947795"/>
              <a:gd name="ODFHeight" fmla="val 6807200"/>
            </a:gdLst>
            <a:rect l="OXMLTextRectL" t="OXMLTextRectT" r="OXMLTextRectR" b="OXMLTextRectB"/>
            <a:pathLst>
              <a:path w="3947795" h="6807200">
                <a:moveTo>
                  <a:pt x="40767" y="0"/>
                </a:moveTo>
                <a:lnTo>
                  <a:pt x="0" y="0"/>
                </a:lnTo>
                <a:lnTo>
                  <a:pt x="0" y="6392532"/>
                </a:lnTo>
                <a:lnTo>
                  <a:pt x="414375" y="6806920"/>
                </a:lnTo>
                <a:lnTo>
                  <a:pt x="3947680" y="6806920"/>
                </a:lnTo>
                <a:lnTo>
                  <a:pt x="3947680" y="6766153"/>
                </a:lnTo>
                <a:lnTo>
                  <a:pt x="431253" y="6766153"/>
                </a:lnTo>
                <a:lnTo>
                  <a:pt x="40767" y="6375654"/>
                </a:lnTo>
                <a:lnTo>
                  <a:pt x="40767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1056" name="Shape 1056"/>
          <p:cNvSpPr txBox="1"/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lvl1pPr lvl="0"/>
          </a:lstStyle>
          <a:p>
            <a:r>
              <a:t>25</a:t>
            </a:r>
          </a:p>
        </p:txBody>
      </p:sp>
      <p:pic>
        <p:nvPicPr>
          <p:cNvPr id="1058" name="Picture 1058"/>
          <p:cNvPicPr/>
          <p:nvPr/>
        </p:nvPicPr>
        <p:blipFill>
          <a:blip r:embed="rId10"/>
          <a:stretch>
            <a:fillRect/>
          </a:stretch>
        </p:blipFill>
        <p:spPr>
          <a:xfrm>
            <a:off x="1384300" y="356870"/>
            <a:ext cx="4947920" cy="659765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059" name="GroupShape 1059"/>
        <p:cNvGrpSpPr/>
        <p:nvPr/>
      </p:nvGrpSpPr>
      <p:grpSpPr>
        <a:xfrm>
          <a:off x="0" y="0"/>
          <a:ext cx="0" cy="0"/>
        </a:xfrm>
      </p:grpSpPr>
      <p:grpSp>
        <p:nvGrpSpPr>
          <p:cNvPr id="1060" name="Shape 1060"/>
          <p:cNvGrpSpPr/>
          <p:nvPr/>
        </p:nvGrpSpPr>
        <p:grpSpPr>
          <a:xfrm>
            <a:off x="6824115" y="655798"/>
            <a:ext cx="556894" cy="642620"/>
            <a:chExt cx="556894" cy="642620"/>
          </a:xfrm>
        </p:grpSpPr>
        <p:pic>
          <p:nvPicPr>
            <p:cNvPr id="1062" name="Picture 106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92039"/>
              <a:ext cx="163917" cy="237374"/>
            </a:xfrm>
            <a:prstGeom prst="rect">
              <a:avLst/>
            </a:prstGeom>
          </p:spPr>
        </p:pic>
        <p:sp>
          <p:nvSpPr>
            <p:cNvPr id="1063" name="Shape 1063"/>
            <p:cNvSpPr/>
            <p:nvPr/>
          </p:nvSpPr>
          <p:spPr>
            <a:xfrm>
              <a:off x="3" y="65968"/>
              <a:ext cx="164465" cy="28448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18" y="0"/>
                  </a:moveTo>
                  <a:lnTo>
                    <a:pt x="0" y="94640"/>
                  </a:lnTo>
                  <a:lnTo>
                    <a:pt x="0" y="283908"/>
                  </a:lnTo>
                  <a:lnTo>
                    <a:pt x="15331" y="275056"/>
                  </a:lnTo>
                  <a:lnTo>
                    <a:pt x="5118" y="275056"/>
                  </a:lnTo>
                  <a:lnTo>
                    <a:pt x="5118" y="97574"/>
                  </a:lnTo>
                  <a:lnTo>
                    <a:pt x="158800" y="8851"/>
                  </a:lnTo>
                  <a:lnTo>
                    <a:pt x="163918" y="8851"/>
                  </a:lnTo>
                  <a:lnTo>
                    <a:pt x="163918" y="0"/>
                  </a:lnTo>
                  <a:close/>
                </a:path>
                <a:path w="164465" h="284480">
                  <a:moveTo>
                    <a:pt x="163918" y="8851"/>
                  </a:moveTo>
                  <a:lnTo>
                    <a:pt x="158800" y="8851"/>
                  </a:lnTo>
                  <a:lnTo>
                    <a:pt x="158800" y="186308"/>
                  </a:lnTo>
                  <a:lnTo>
                    <a:pt x="5118" y="275056"/>
                  </a:lnTo>
                  <a:lnTo>
                    <a:pt x="15331" y="275056"/>
                  </a:lnTo>
                  <a:lnTo>
                    <a:pt x="163918" y="189268"/>
                  </a:lnTo>
                  <a:lnTo>
                    <a:pt x="163918" y="8851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1065" name="Picture 106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4293" y="405618"/>
              <a:ext cx="246315" cy="236842"/>
            </a:xfrm>
            <a:prstGeom prst="rect">
              <a:avLst/>
            </a:prstGeom>
          </p:spPr>
        </p:pic>
        <p:pic>
          <p:nvPicPr>
            <p:cNvPr id="1067" name="Picture 1067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95781" y="0"/>
              <a:ext cx="360612" cy="350391"/>
            </a:xfrm>
            <a:prstGeom prst="rect">
              <a:avLst/>
            </a:prstGeom>
          </p:spPr>
        </p:pic>
        <p:pic>
          <p:nvPicPr>
            <p:cNvPr id="1069" name="Picture 1069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98349" y="296473"/>
              <a:ext cx="141223" cy="163066"/>
            </a:xfrm>
            <a:prstGeom prst="rect">
              <a:avLst/>
            </a:prstGeom>
          </p:spPr>
        </p:pic>
        <p:sp>
          <p:nvSpPr>
            <p:cNvPr id="1070" name="Shape 1070"/>
            <p:cNvSpPr/>
            <p:nvPr/>
          </p:nvSpPr>
          <p:spPr>
            <a:xfrm>
              <a:off x="392488" y="292576"/>
              <a:ext cx="164465" cy="28448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06" y="0"/>
                  </a:moveTo>
                  <a:lnTo>
                    <a:pt x="0" y="94627"/>
                  </a:lnTo>
                  <a:lnTo>
                    <a:pt x="0" y="283921"/>
                  </a:lnTo>
                  <a:lnTo>
                    <a:pt x="15328" y="275069"/>
                  </a:lnTo>
                  <a:lnTo>
                    <a:pt x="5118" y="275069"/>
                  </a:lnTo>
                  <a:lnTo>
                    <a:pt x="5118" y="97574"/>
                  </a:lnTo>
                  <a:lnTo>
                    <a:pt x="158800" y="8839"/>
                  </a:lnTo>
                  <a:lnTo>
                    <a:pt x="163906" y="8839"/>
                  </a:lnTo>
                  <a:lnTo>
                    <a:pt x="163906" y="0"/>
                  </a:lnTo>
                  <a:close/>
                </a:path>
                <a:path w="164465" h="284480">
                  <a:moveTo>
                    <a:pt x="163906" y="8839"/>
                  </a:moveTo>
                  <a:lnTo>
                    <a:pt x="158800" y="8839"/>
                  </a:lnTo>
                  <a:lnTo>
                    <a:pt x="158800" y="186321"/>
                  </a:lnTo>
                  <a:lnTo>
                    <a:pt x="5118" y="275069"/>
                  </a:lnTo>
                  <a:lnTo>
                    <a:pt x="15328" y="275069"/>
                  </a:lnTo>
                  <a:lnTo>
                    <a:pt x="163906" y="189268"/>
                  </a:lnTo>
                  <a:lnTo>
                    <a:pt x="163906" y="8839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1072" name="Picture 1072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16827" y="182897"/>
              <a:ext cx="141223" cy="163066"/>
            </a:xfrm>
            <a:prstGeom prst="rect">
              <a:avLst/>
            </a:prstGeom>
          </p:spPr>
        </p:pic>
        <p:pic>
          <p:nvPicPr>
            <p:cNvPr id="1074" name="Picture 1074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82359" y="182897"/>
              <a:ext cx="75690" cy="163066"/>
            </a:xfrm>
            <a:prstGeom prst="rect">
              <a:avLst/>
            </a:prstGeom>
          </p:spPr>
        </p:pic>
        <p:pic>
          <p:nvPicPr>
            <p:cNvPr id="1076" name="Picture 1076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98349" y="334369"/>
              <a:ext cx="141223" cy="125171"/>
            </a:xfrm>
            <a:prstGeom prst="rect">
              <a:avLst/>
            </a:prstGeom>
          </p:spPr>
        </p:pic>
      </p:grpSp>
      <p:pic>
        <p:nvPicPr>
          <p:cNvPr id="1078" name="Picture 1078"/>
          <p:cNvPicPr/>
          <p:nvPr/>
        </p:nvPicPr>
        <p:blipFill>
          <a:blip r:embed="rId9"/>
          <a:stretch>
            <a:fillRect/>
          </a:stretch>
        </p:blipFill>
        <p:spPr>
          <a:xfrm>
            <a:off x="7510309" y="715558"/>
            <a:ext cx="1223517" cy="536481"/>
          </a:xfrm>
          <a:prstGeom prst="rect">
            <a:avLst/>
          </a:prstGeom>
        </p:spPr>
      </p:pic>
      <p:sp>
        <p:nvSpPr>
          <p:cNvPr id="1079" name="Shape 1079"/>
          <p:cNvSpPr/>
          <p:nvPr/>
        </p:nvSpPr>
        <p:spPr>
          <a:xfrm>
            <a:off x="9709326" y="1912150"/>
            <a:ext cx="982980" cy="98298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82979"/>
              <a:gd name="ODFBottom" fmla="val 982980"/>
              <a:gd name="ODFWidth" fmla="val 982979"/>
              <a:gd name="ODFHeight" fmla="val 982980"/>
            </a:gdLst>
            <a:rect l="OXMLTextRectL" t="OXMLTextRectT" r="OXMLTextRectR" b="OXMLTextRectB"/>
            <a:pathLst>
              <a:path w="982978" h="982980">
                <a:moveTo>
                  <a:pt x="0" y="982676"/>
                </a:moveTo>
                <a:lnTo>
                  <a:pt x="982676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080" name="Shape 1080"/>
          <p:cNvSpPr/>
          <p:nvPr/>
        </p:nvSpPr>
        <p:spPr>
          <a:xfrm>
            <a:off x="8660884" y="98026"/>
            <a:ext cx="1748789" cy="17487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48790"/>
              <a:gd name="ODFBottom" fmla="val 1748789"/>
              <a:gd name="ODFWidth" fmla="val 1748790"/>
              <a:gd name="ODFHeight" fmla="val 1748789"/>
            </a:gdLst>
            <a:rect l="OXMLTextRectL" t="OXMLTextRectT" r="OXMLTextRectR" b="OXMLTextRectB"/>
            <a:pathLst>
              <a:path w="1748789" h="1748789">
                <a:moveTo>
                  <a:pt x="0" y="1748358"/>
                </a:moveTo>
                <a:lnTo>
                  <a:pt x="174835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081" name="Shape 1081"/>
          <p:cNvSpPr/>
          <p:nvPr/>
        </p:nvSpPr>
        <p:spPr>
          <a:xfrm>
            <a:off x="9185104" y="863707"/>
            <a:ext cx="1507490" cy="150749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507490"/>
              <a:gd name="ODFBottom" fmla="val 1507489"/>
              <a:gd name="ODFWidth" fmla="val 1507490"/>
              <a:gd name="ODFHeight" fmla="val 1507489"/>
            </a:gdLst>
            <a:rect l="OXMLTextRectL" t="OXMLTextRectT" r="OXMLTextRectR" b="OXMLTextRectB"/>
            <a:pathLst>
              <a:path w="1507490" h="1507489">
                <a:moveTo>
                  <a:pt x="0" y="1506898"/>
                </a:moveTo>
                <a:lnTo>
                  <a:pt x="150689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082" name="Shape 1082"/>
          <p:cNvSpPr/>
          <p:nvPr/>
        </p:nvSpPr>
        <p:spPr>
          <a:xfrm>
            <a:off x="9534585" y="1562670"/>
            <a:ext cx="1157605" cy="115760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157604"/>
              <a:gd name="ODFBottom" fmla="val 1157605"/>
              <a:gd name="ODFWidth" fmla="val 1157604"/>
              <a:gd name="ODFHeight" fmla="val 1157605"/>
            </a:gdLst>
            <a:rect l="OXMLTextRectL" t="OXMLTextRectT" r="OXMLTextRectR" b="OXMLTextRectB"/>
            <a:pathLst>
              <a:path w="1157604" h="1157605">
                <a:moveTo>
                  <a:pt x="0" y="1157416"/>
                </a:moveTo>
                <a:lnTo>
                  <a:pt x="1157416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083" name="Shape 1083"/>
          <p:cNvSpPr/>
          <p:nvPr/>
        </p:nvSpPr>
        <p:spPr>
          <a:xfrm>
            <a:off x="8486142" y="0"/>
            <a:ext cx="1671954" cy="1671954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671954"/>
              <a:gd name="ODFBottom" fmla="val 1671955"/>
              <a:gd name="ODFWidth" fmla="val 1671954"/>
              <a:gd name="ODFHeight" fmla="val 1671955"/>
            </a:gdLst>
            <a:rect l="OXMLTextRectL" t="OXMLTextRectT" r="OXMLTextRectR" b="OXMLTextRectB"/>
            <a:pathLst>
              <a:path w="1671954" h="1671955">
                <a:moveTo>
                  <a:pt x="0" y="1671643"/>
                </a:moveTo>
                <a:lnTo>
                  <a:pt x="1671643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084" name="Shape 1084"/>
          <p:cNvSpPr/>
          <p:nvPr/>
        </p:nvSpPr>
        <p:spPr>
          <a:xfrm>
            <a:off x="9010364" y="514225"/>
            <a:ext cx="1682113" cy="1682114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682115"/>
              <a:gd name="ODFBottom" fmla="val 1682114"/>
              <a:gd name="ODFWidth" fmla="val 1682115"/>
              <a:gd name="ODFHeight" fmla="val 1682114"/>
            </a:gdLst>
            <a:rect l="OXMLTextRectL" t="OXMLTextRectT" r="OXMLTextRectR" b="OXMLTextRectB"/>
            <a:pathLst>
              <a:path w="1682114" h="1682114">
                <a:moveTo>
                  <a:pt x="0" y="1681639"/>
                </a:moveTo>
                <a:lnTo>
                  <a:pt x="1681639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085" name="Shape 1085"/>
          <p:cNvSpPr/>
          <p:nvPr/>
        </p:nvSpPr>
        <p:spPr>
          <a:xfrm>
            <a:off x="9359845" y="1213189"/>
            <a:ext cx="1332230" cy="133223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332229"/>
              <a:gd name="ODFBottom" fmla="val 1332230"/>
              <a:gd name="ODFWidth" fmla="val 1332229"/>
              <a:gd name="ODFHeight" fmla="val 1332230"/>
            </a:gdLst>
            <a:rect l="OXMLTextRectL" t="OXMLTextRectT" r="OXMLTextRectR" b="OXMLTextRectB"/>
            <a:pathLst>
              <a:path w="1332229" h="1332230">
                <a:moveTo>
                  <a:pt x="0" y="1332157"/>
                </a:moveTo>
                <a:lnTo>
                  <a:pt x="1332157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086" name="Shape 1086"/>
          <p:cNvSpPr/>
          <p:nvPr/>
        </p:nvSpPr>
        <p:spPr>
          <a:xfrm>
            <a:off x="8835623" y="272766"/>
            <a:ext cx="1748788" cy="17487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48790"/>
              <a:gd name="ODFBottom" fmla="val 1748789"/>
              <a:gd name="ODFWidth" fmla="val 1748790"/>
              <a:gd name="ODFHeight" fmla="val 1748789"/>
            </a:gdLst>
            <a:rect l="OXMLTextRectL" t="OXMLTextRectT" r="OXMLTextRectR" b="OXMLTextRectB"/>
            <a:pathLst>
              <a:path w="1748789" h="1748789">
                <a:moveTo>
                  <a:pt x="0" y="1748358"/>
                </a:moveTo>
                <a:lnTo>
                  <a:pt x="174835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087" name="Shape 1087"/>
          <p:cNvSpPr/>
          <p:nvPr/>
        </p:nvSpPr>
        <p:spPr>
          <a:xfrm>
            <a:off x="9176265" y="26919"/>
            <a:ext cx="902968" cy="90296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02970"/>
              <a:gd name="ODFBottom" fmla="val 902969"/>
              <a:gd name="ODFWidth" fmla="val 902970"/>
              <a:gd name="ODFHeight" fmla="val 902969"/>
            </a:gdLst>
            <a:rect l="OXMLTextRectL" t="OXMLTextRectT" r="OXMLTextRectR" b="OXMLTextRectB"/>
            <a:pathLst>
              <a:path w="902969" h="902969">
                <a:moveTo>
                  <a:pt x="451484" y="0"/>
                </a:moveTo>
                <a:lnTo>
                  <a:pt x="0" y="451484"/>
                </a:lnTo>
                <a:lnTo>
                  <a:pt x="451484" y="902969"/>
                </a:lnTo>
                <a:lnTo>
                  <a:pt x="902957" y="451484"/>
                </a:lnTo>
                <a:lnTo>
                  <a:pt x="451484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1088" name="Shape 1088"/>
          <p:cNvSpPr/>
          <p:nvPr/>
        </p:nvSpPr>
        <p:spPr>
          <a:xfrm>
            <a:off x="9176265" y="26919"/>
            <a:ext cx="902968" cy="90296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02970"/>
              <a:gd name="ODFBottom" fmla="val 902969"/>
              <a:gd name="ODFWidth" fmla="val 902970"/>
              <a:gd name="ODFHeight" fmla="val 902969"/>
            </a:gdLst>
            <a:rect l="OXMLTextRectL" t="OXMLTextRectT" r="OXMLTextRectR" b="OXMLTextRectB"/>
            <a:pathLst>
              <a:path w="902969" h="902969">
                <a:moveTo>
                  <a:pt x="0" y="451484"/>
                </a:moveTo>
                <a:lnTo>
                  <a:pt x="451484" y="902969"/>
                </a:lnTo>
                <a:lnTo>
                  <a:pt x="902957" y="451484"/>
                </a:lnTo>
                <a:lnTo>
                  <a:pt x="451484" y="0"/>
                </a:lnTo>
                <a:lnTo>
                  <a:pt x="0" y="451484"/>
                </a:lnTo>
                <a:close/>
              </a:path>
            </a:pathLst>
          </a:custGeom>
          <a:ln w="25400">
            <a:solidFill>
              <a:srgbClr val="FFFFFF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089" name="Shape 1089"/>
          <p:cNvSpPr/>
          <p:nvPr/>
        </p:nvSpPr>
        <p:spPr>
          <a:xfrm>
            <a:off x="0" y="1239998"/>
            <a:ext cx="964564" cy="136461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64565"/>
              <a:gd name="ODFBottom" fmla="val 1364614"/>
              <a:gd name="ODFWidth" fmla="val 964565"/>
              <a:gd name="ODFHeight" fmla="val 1364614"/>
            </a:gdLst>
            <a:rect l="OXMLTextRectL" t="OXMLTextRectT" r="OXMLTextRectR" b="OXMLTextRectB"/>
            <a:pathLst>
              <a:path w="964565" h="1364614">
                <a:moveTo>
                  <a:pt x="281851" y="0"/>
                </a:moveTo>
                <a:lnTo>
                  <a:pt x="0" y="281851"/>
                </a:lnTo>
                <a:lnTo>
                  <a:pt x="0" y="1161440"/>
                </a:lnTo>
                <a:lnTo>
                  <a:pt x="281851" y="1364233"/>
                </a:lnTo>
                <a:lnTo>
                  <a:pt x="963955" y="682129"/>
                </a:lnTo>
                <a:lnTo>
                  <a:pt x="281851" y="0"/>
                </a:lnTo>
                <a:close/>
              </a:path>
            </a:pathLst>
          </a:custGeom>
          <a:solidFill>
            <a:srgbClr val="367CB4"/>
          </a:solidFill>
        </p:spPr>
        <p:txBody>
          <a:bodyPr wrap="square" lIns="0" tIns="0" rIns="0" bIns="0"/>
          <a:lstStyle/>
          <a:p/>
        </p:txBody>
      </p:sp>
      <p:sp>
        <p:nvSpPr>
          <p:cNvPr id="1090" name="Shape 1090"/>
          <p:cNvSpPr/>
          <p:nvPr/>
        </p:nvSpPr>
        <p:spPr>
          <a:xfrm>
            <a:off x="0" y="1220796"/>
            <a:ext cx="983614" cy="140271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83615"/>
              <a:gd name="ODFBottom" fmla="val 1402714"/>
              <a:gd name="ODFWidth" fmla="val 983615"/>
              <a:gd name="ODFHeight" fmla="val 1402714"/>
            </a:gdLst>
            <a:rect l="OXMLTextRectL" t="OXMLTextRectT" r="OXMLTextRectR" b="OXMLTextRectB"/>
            <a:pathLst>
              <a:path w="983615" h="1402714">
                <a:moveTo>
                  <a:pt x="281863" y="0"/>
                </a:moveTo>
                <a:lnTo>
                  <a:pt x="0" y="281851"/>
                </a:lnTo>
                <a:lnTo>
                  <a:pt x="0" y="320281"/>
                </a:lnTo>
                <a:lnTo>
                  <a:pt x="281863" y="38417"/>
                </a:lnTo>
                <a:lnTo>
                  <a:pt x="944753" y="701332"/>
                </a:lnTo>
                <a:lnTo>
                  <a:pt x="281863" y="1364221"/>
                </a:lnTo>
                <a:lnTo>
                  <a:pt x="0" y="1082357"/>
                </a:lnTo>
                <a:lnTo>
                  <a:pt x="0" y="1120774"/>
                </a:lnTo>
                <a:lnTo>
                  <a:pt x="281863" y="1402638"/>
                </a:lnTo>
                <a:lnTo>
                  <a:pt x="983183" y="701332"/>
                </a:lnTo>
                <a:lnTo>
                  <a:pt x="2818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/>
        </p:txBody>
      </p:sp>
      <p:sp>
        <p:nvSpPr>
          <p:cNvPr id="1091" name="Shape 1091"/>
          <p:cNvSpPr/>
          <p:nvPr/>
        </p:nvSpPr>
        <p:spPr>
          <a:xfrm>
            <a:off x="0" y="2069762"/>
            <a:ext cx="589915" cy="117982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89915"/>
              <a:gd name="ODFBottom" fmla="val 1179830"/>
              <a:gd name="ODFWidth" fmla="val 589915"/>
              <a:gd name="ODFHeight" fmla="val 1179830"/>
            </a:gdLst>
            <a:rect l="OXMLTextRectL" t="OXMLTextRectT" r="OXMLTextRectR" b="OXMLTextRectB"/>
            <a:pathLst>
              <a:path w="589915" h="1179830">
                <a:moveTo>
                  <a:pt x="0" y="0"/>
                </a:moveTo>
                <a:lnTo>
                  <a:pt x="0" y="1179512"/>
                </a:lnTo>
                <a:lnTo>
                  <a:pt x="589762" y="589762"/>
                </a:lnTo>
                <a:lnTo>
                  <a:pt x="0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1092" name="Shape 1092"/>
          <p:cNvSpPr/>
          <p:nvPr/>
        </p:nvSpPr>
        <p:spPr>
          <a:xfrm>
            <a:off x="0" y="2050549"/>
            <a:ext cx="609600" cy="121856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609600"/>
              <a:gd name="ODFBottom" fmla="val 1218564"/>
              <a:gd name="ODFWidth" fmla="val 609600"/>
              <a:gd name="ODFHeight" fmla="val 1218564"/>
            </a:gdLst>
            <a:rect l="OXMLTextRectL" t="OXMLTextRectT" r="OXMLTextRectR" b="OXMLTextRectB"/>
            <a:pathLst>
              <a:path w="609600" h="1218564">
                <a:moveTo>
                  <a:pt x="0" y="0"/>
                </a:moveTo>
                <a:lnTo>
                  <a:pt x="0" y="38430"/>
                </a:lnTo>
                <a:lnTo>
                  <a:pt x="570534" y="608977"/>
                </a:lnTo>
                <a:lnTo>
                  <a:pt x="0" y="1179512"/>
                </a:lnTo>
                <a:lnTo>
                  <a:pt x="0" y="1217955"/>
                </a:lnTo>
                <a:lnTo>
                  <a:pt x="608977" y="6089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/>
        </p:txBody>
      </p:sp>
      <p:sp>
        <p:nvSpPr>
          <p:cNvPr id="1093" name="Shape 1093"/>
          <p:cNvSpPr/>
          <p:nvPr/>
        </p:nvSpPr>
        <p:spPr>
          <a:xfrm>
            <a:off x="250272" y="214944"/>
            <a:ext cx="4421505" cy="716534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421505"/>
              <a:gd name="ODFBottom" fmla="val 7165340"/>
              <a:gd name="ODFWidth" fmla="val 4421505"/>
              <a:gd name="ODFHeight" fmla="val 7165340"/>
            </a:gdLst>
            <a:rect l="OXMLTextRectL" t="OXMLTextRectT" r="OXMLTextRectR" b="OXMLTextRectB"/>
            <a:pathLst>
              <a:path w="4421505" h="7165340">
                <a:moveTo>
                  <a:pt x="54356" y="0"/>
                </a:moveTo>
                <a:lnTo>
                  <a:pt x="0" y="0"/>
                </a:lnTo>
                <a:lnTo>
                  <a:pt x="0" y="6691985"/>
                </a:lnTo>
                <a:lnTo>
                  <a:pt x="473087" y="7165060"/>
                </a:lnTo>
                <a:lnTo>
                  <a:pt x="4421022" y="7165060"/>
                </a:lnTo>
                <a:lnTo>
                  <a:pt x="4421022" y="7110704"/>
                </a:lnTo>
                <a:lnTo>
                  <a:pt x="495592" y="7110704"/>
                </a:lnTo>
                <a:lnTo>
                  <a:pt x="54356" y="6669455"/>
                </a:lnTo>
                <a:lnTo>
                  <a:pt x="54356" y="0"/>
                </a:lnTo>
                <a:close/>
              </a:path>
            </a:pathLst>
          </a:custGeom>
          <a:solidFill>
            <a:srgbClr val="367CB4"/>
          </a:solidFill>
        </p:spPr>
        <p:txBody>
          <a:bodyPr wrap="square" lIns="0" tIns="0" rIns="0" bIns="0"/>
          <a:lstStyle/>
          <a:p/>
        </p:txBody>
      </p:sp>
      <p:sp>
        <p:nvSpPr>
          <p:cNvPr id="1094" name="Shape 1094"/>
          <p:cNvSpPr/>
          <p:nvPr/>
        </p:nvSpPr>
        <p:spPr>
          <a:xfrm>
            <a:off x="366337" y="459527"/>
            <a:ext cx="3947795" cy="680720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947795"/>
              <a:gd name="ODFBottom" fmla="val 6807200"/>
              <a:gd name="ODFWidth" fmla="val 3947795"/>
              <a:gd name="ODFHeight" fmla="val 6807200"/>
            </a:gdLst>
            <a:rect l="OXMLTextRectL" t="OXMLTextRectT" r="OXMLTextRectR" b="OXMLTextRectB"/>
            <a:pathLst>
              <a:path w="3947795" h="6807200">
                <a:moveTo>
                  <a:pt x="40767" y="0"/>
                </a:moveTo>
                <a:lnTo>
                  <a:pt x="0" y="0"/>
                </a:lnTo>
                <a:lnTo>
                  <a:pt x="0" y="6392532"/>
                </a:lnTo>
                <a:lnTo>
                  <a:pt x="414375" y="6806920"/>
                </a:lnTo>
                <a:lnTo>
                  <a:pt x="3947680" y="6806920"/>
                </a:lnTo>
                <a:lnTo>
                  <a:pt x="3947680" y="6766153"/>
                </a:lnTo>
                <a:lnTo>
                  <a:pt x="431253" y="6766153"/>
                </a:lnTo>
                <a:lnTo>
                  <a:pt x="40767" y="6375654"/>
                </a:lnTo>
                <a:lnTo>
                  <a:pt x="40767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1095" name="Shape 1095"/>
          <p:cNvSpPr txBox="1"/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lvl1pPr lvl="0"/>
          </a:lstStyle>
          <a:p>
            <a:r>
              <a:t>26</a:t>
            </a:r>
          </a:p>
        </p:txBody>
      </p:sp>
      <p:pic>
        <p:nvPicPr>
          <p:cNvPr id="1097" name="Picture 1097"/>
          <p:cNvPicPr/>
          <p:nvPr/>
        </p:nvPicPr>
        <p:blipFill>
          <a:blip r:embed="rId10"/>
          <a:stretch>
            <a:fillRect/>
          </a:stretch>
        </p:blipFill>
        <p:spPr>
          <a:xfrm rot="5400000">
            <a:off x="1949903" y="549100"/>
            <a:ext cx="5509861" cy="734648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098" name="GroupShape 1098"/>
        <p:cNvGrpSpPr/>
        <p:nvPr/>
      </p:nvGrpSpPr>
      <p:grpSpPr>
        <a:xfrm>
          <a:off x="0" y="0"/>
          <a:ext cx="0" cy="0"/>
        </a:xfrm>
      </p:grpSpPr>
      <p:grpSp>
        <p:nvGrpSpPr>
          <p:cNvPr id="1099" name="Shape 1099"/>
          <p:cNvGrpSpPr/>
          <p:nvPr/>
        </p:nvGrpSpPr>
        <p:grpSpPr>
          <a:xfrm>
            <a:off x="6824115" y="655798"/>
            <a:ext cx="556894" cy="642620"/>
            <a:chExt cx="556894" cy="642620"/>
          </a:xfrm>
        </p:grpSpPr>
        <p:pic>
          <p:nvPicPr>
            <p:cNvPr id="1101" name="Picture 110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92039"/>
              <a:ext cx="163917" cy="237374"/>
            </a:xfrm>
            <a:prstGeom prst="rect">
              <a:avLst/>
            </a:prstGeom>
          </p:spPr>
        </p:pic>
        <p:sp>
          <p:nvSpPr>
            <p:cNvPr id="1102" name="Shape 1102"/>
            <p:cNvSpPr/>
            <p:nvPr/>
          </p:nvSpPr>
          <p:spPr>
            <a:xfrm>
              <a:off x="3" y="65968"/>
              <a:ext cx="164465" cy="28448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18" y="0"/>
                  </a:moveTo>
                  <a:lnTo>
                    <a:pt x="0" y="94640"/>
                  </a:lnTo>
                  <a:lnTo>
                    <a:pt x="0" y="283908"/>
                  </a:lnTo>
                  <a:lnTo>
                    <a:pt x="15331" y="275056"/>
                  </a:lnTo>
                  <a:lnTo>
                    <a:pt x="5118" y="275056"/>
                  </a:lnTo>
                  <a:lnTo>
                    <a:pt x="5118" y="97574"/>
                  </a:lnTo>
                  <a:lnTo>
                    <a:pt x="158800" y="8851"/>
                  </a:lnTo>
                  <a:lnTo>
                    <a:pt x="163918" y="8851"/>
                  </a:lnTo>
                  <a:lnTo>
                    <a:pt x="163918" y="0"/>
                  </a:lnTo>
                  <a:close/>
                </a:path>
                <a:path w="164465" h="284480">
                  <a:moveTo>
                    <a:pt x="163918" y="8851"/>
                  </a:moveTo>
                  <a:lnTo>
                    <a:pt x="158800" y="8851"/>
                  </a:lnTo>
                  <a:lnTo>
                    <a:pt x="158800" y="186308"/>
                  </a:lnTo>
                  <a:lnTo>
                    <a:pt x="5118" y="275056"/>
                  </a:lnTo>
                  <a:lnTo>
                    <a:pt x="15331" y="275056"/>
                  </a:lnTo>
                  <a:lnTo>
                    <a:pt x="163918" y="189268"/>
                  </a:lnTo>
                  <a:lnTo>
                    <a:pt x="163918" y="8851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1104" name="Picture 110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4293" y="405618"/>
              <a:ext cx="246315" cy="236842"/>
            </a:xfrm>
            <a:prstGeom prst="rect">
              <a:avLst/>
            </a:prstGeom>
          </p:spPr>
        </p:pic>
        <p:pic>
          <p:nvPicPr>
            <p:cNvPr id="1106" name="Picture 1106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95781" y="0"/>
              <a:ext cx="360612" cy="350391"/>
            </a:xfrm>
            <a:prstGeom prst="rect">
              <a:avLst/>
            </a:prstGeom>
          </p:spPr>
        </p:pic>
        <p:pic>
          <p:nvPicPr>
            <p:cNvPr id="1108" name="Picture 1108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98349" y="296473"/>
              <a:ext cx="141223" cy="163066"/>
            </a:xfrm>
            <a:prstGeom prst="rect">
              <a:avLst/>
            </a:prstGeom>
          </p:spPr>
        </p:pic>
        <p:sp>
          <p:nvSpPr>
            <p:cNvPr id="1109" name="Shape 1109"/>
            <p:cNvSpPr/>
            <p:nvPr/>
          </p:nvSpPr>
          <p:spPr>
            <a:xfrm>
              <a:off x="392488" y="292576"/>
              <a:ext cx="164465" cy="28448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06" y="0"/>
                  </a:moveTo>
                  <a:lnTo>
                    <a:pt x="0" y="94627"/>
                  </a:lnTo>
                  <a:lnTo>
                    <a:pt x="0" y="283921"/>
                  </a:lnTo>
                  <a:lnTo>
                    <a:pt x="15328" y="275069"/>
                  </a:lnTo>
                  <a:lnTo>
                    <a:pt x="5118" y="275069"/>
                  </a:lnTo>
                  <a:lnTo>
                    <a:pt x="5118" y="97574"/>
                  </a:lnTo>
                  <a:lnTo>
                    <a:pt x="158800" y="8839"/>
                  </a:lnTo>
                  <a:lnTo>
                    <a:pt x="163906" y="8839"/>
                  </a:lnTo>
                  <a:lnTo>
                    <a:pt x="163906" y="0"/>
                  </a:lnTo>
                  <a:close/>
                </a:path>
                <a:path w="164465" h="284480">
                  <a:moveTo>
                    <a:pt x="163906" y="8839"/>
                  </a:moveTo>
                  <a:lnTo>
                    <a:pt x="158800" y="8839"/>
                  </a:lnTo>
                  <a:lnTo>
                    <a:pt x="158800" y="186321"/>
                  </a:lnTo>
                  <a:lnTo>
                    <a:pt x="5118" y="275069"/>
                  </a:lnTo>
                  <a:lnTo>
                    <a:pt x="15328" y="275069"/>
                  </a:lnTo>
                  <a:lnTo>
                    <a:pt x="163906" y="189268"/>
                  </a:lnTo>
                  <a:lnTo>
                    <a:pt x="163906" y="8839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1111" name="Picture 1111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16827" y="182897"/>
              <a:ext cx="141223" cy="163066"/>
            </a:xfrm>
            <a:prstGeom prst="rect">
              <a:avLst/>
            </a:prstGeom>
          </p:spPr>
        </p:pic>
        <p:pic>
          <p:nvPicPr>
            <p:cNvPr id="1113" name="Picture 1113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82359" y="182897"/>
              <a:ext cx="75690" cy="163066"/>
            </a:xfrm>
            <a:prstGeom prst="rect">
              <a:avLst/>
            </a:prstGeom>
          </p:spPr>
        </p:pic>
        <p:pic>
          <p:nvPicPr>
            <p:cNvPr id="1115" name="Picture 1115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98349" y="334369"/>
              <a:ext cx="141223" cy="125171"/>
            </a:xfrm>
            <a:prstGeom prst="rect">
              <a:avLst/>
            </a:prstGeom>
          </p:spPr>
        </p:pic>
      </p:grpSp>
      <p:pic>
        <p:nvPicPr>
          <p:cNvPr id="1117" name="Picture 1117"/>
          <p:cNvPicPr/>
          <p:nvPr/>
        </p:nvPicPr>
        <p:blipFill>
          <a:blip r:embed="rId9"/>
          <a:stretch>
            <a:fillRect/>
          </a:stretch>
        </p:blipFill>
        <p:spPr>
          <a:xfrm>
            <a:off x="7510309" y="715558"/>
            <a:ext cx="1223517" cy="536481"/>
          </a:xfrm>
          <a:prstGeom prst="rect">
            <a:avLst/>
          </a:prstGeom>
        </p:spPr>
      </p:pic>
      <p:sp>
        <p:nvSpPr>
          <p:cNvPr id="1118" name="Shape 1118"/>
          <p:cNvSpPr/>
          <p:nvPr/>
        </p:nvSpPr>
        <p:spPr>
          <a:xfrm>
            <a:off x="9709326" y="1912150"/>
            <a:ext cx="982980" cy="98298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82979"/>
              <a:gd name="ODFBottom" fmla="val 982980"/>
              <a:gd name="ODFWidth" fmla="val 982979"/>
              <a:gd name="ODFHeight" fmla="val 982980"/>
            </a:gdLst>
            <a:rect l="OXMLTextRectL" t="OXMLTextRectT" r="OXMLTextRectR" b="OXMLTextRectB"/>
            <a:pathLst>
              <a:path w="982978" h="982980">
                <a:moveTo>
                  <a:pt x="0" y="982676"/>
                </a:moveTo>
                <a:lnTo>
                  <a:pt x="982676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119" name="Shape 1119"/>
          <p:cNvSpPr/>
          <p:nvPr/>
        </p:nvSpPr>
        <p:spPr>
          <a:xfrm>
            <a:off x="8660884" y="98026"/>
            <a:ext cx="1748789" cy="17487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48790"/>
              <a:gd name="ODFBottom" fmla="val 1748789"/>
              <a:gd name="ODFWidth" fmla="val 1748790"/>
              <a:gd name="ODFHeight" fmla="val 1748789"/>
            </a:gdLst>
            <a:rect l="OXMLTextRectL" t="OXMLTextRectT" r="OXMLTextRectR" b="OXMLTextRectB"/>
            <a:pathLst>
              <a:path w="1748789" h="1748789">
                <a:moveTo>
                  <a:pt x="0" y="1748358"/>
                </a:moveTo>
                <a:lnTo>
                  <a:pt x="174835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120" name="Shape 1120"/>
          <p:cNvSpPr/>
          <p:nvPr/>
        </p:nvSpPr>
        <p:spPr>
          <a:xfrm>
            <a:off x="9185104" y="863707"/>
            <a:ext cx="1507490" cy="150749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507490"/>
              <a:gd name="ODFBottom" fmla="val 1507489"/>
              <a:gd name="ODFWidth" fmla="val 1507490"/>
              <a:gd name="ODFHeight" fmla="val 1507489"/>
            </a:gdLst>
            <a:rect l="OXMLTextRectL" t="OXMLTextRectT" r="OXMLTextRectR" b="OXMLTextRectB"/>
            <a:pathLst>
              <a:path w="1507490" h="1507489">
                <a:moveTo>
                  <a:pt x="0" y="1506898"/>
                </a:moveTo>
                <a:lnTo>
                  <a:pt x="150689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121" name="Shape 1121"/>
          <p:cNvSpPr/>
          <p:nvPr/>
        </p:nvSpPr>
        <p:spPr>
          <a:xfrm>
            <a:off x="9534585" y="1562670"/>
            <a:ext cx="1157605" cy="115760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157604"/>
              <a:gd name="ODFBottom" fmla="val 1157605"/>
              <a:gd name="ODFWidth" fmla="val 1157604"/>
              <a:gd name="ODFHeight" fmla="val 1157605"/>
            </a:gdLst>
            <a:rect l="OXMLTextRectL" t="OXMLTextRectT" r="OXMLTextRectR" b="OXMLTextRectB"/>
            <a:pathLst>
              <a:path w="1157604" h="1157605">
                <a:moveTo>
                  <a:pt x="0" y="1157416"/>
                </a:moveTo>
                <a:lnTo>
                  <a:pt x="1157416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122" name="Shape 1122"/>
          <p:cNvSpPr/>
          <p:nvPr/>
        </p:nvSpPr>
        <p:spPr>
          <a:xfrm>
            <a:off x="8486142" y="0"/>
            <a:ext cx="1671954" cy="1671954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671954"/>
              <a:gd name="ODFBottom" fmla="val 1671955"/>
              <a:gd name="ODFWidth" fmla="val 1671954"/>
              <a:gd name="ODFHeight" fmla="val 1671955"/>
            </a:gdLst>
            <a:rect l="OXMLTextRectL" t="OXMLTextRectT" r="OXMLTextRectR" b="OXMLTextRectB"/>
            <a:pathLst>
              <a:path w="1671954" h="1671955">
                <a:moveTo>
                  <a:pt x="0" y="1671643"/>
                </a:moveTo>
                <a:lnTo>
                  <a:pt x="1671643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123" name="Shape 1123"/>
          <p:cNvSpPr/>
          <p:nvPr/>
        </p:nvSpPr>
        <p:spPr>
          <a:xfrm>
            <a:off x="9010364" y="514225"/>
            <a:ext cx="1682113" cy="1682114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682115"/>
              <a:gd name="ODFBottom" fmla="val 1682114"/>
              <a:gd name="ODFWidth" fmla="val 1682115"/>
              <a:gd name="ODFHeight" fmla="val 1682114"/>
            </a:gdLst>
            <a:rect l="OXMLTextRectL" t="OXMLTextRectT" r="OXMLTextRectR" b="OXMLTextRectB"/>
            <a:pathLst>
              <a:path w="1682114" h="1682114">
                <a:moveTo>
                  <a:pt x="0" y="1681639"/>
                </a:moveTo>
                <a:lnTo>
                  <a:pt x="1681639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124" name="Shape 1124"/>
          <p:cNvSpPr/>
          <p:nvPr/>
        </p:nvSpPr>
        <p:spPr>
          <a:xfrm>
            <a:off x="9359845" y="1213189"/>
            <a:ext cx="1332230" cy="133223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332229"/>
              <a:gd name="ODFBottom" fmla="val 1332230"/>
              <a:gd name="ODFWidth" fmla="val 1332229"/>
              <a:gd name="ODFHeight" fmla="val 1332230"/>
            </a:gdLst>
            <a:rect l="OXMLTextRectL" t="OXMLTextRectT" r="OXMLTextRectR" b="OXMLTextRectB"/>
            <a:pathLst>
              <a:path w="1332229" h="1332230">
                <a:moveTo>
                  <a:pt x="0" y="1332157"/>
                </a:moveTo>
                <a:lnTo>
                  <a:pt x="1332157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125" name="Shape 1125"/>
          <p:cNvSpPr/>
          <p:nvPr/>
        </p:nvSpPr>
        <p:spPr>
          <a:xfrm>
            <a:off x="8835623" y="272766"/>
            <a:ext cx="1748788" cy="17487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48790"/>
              <a:gd name="ODFBottom" fmla="val 1748789"/>
              <a:gd name="ODFWidth" fmla="val 1748790"/>
              <a:gd name="ODFHeight" fmla="val 1748789"/>
            </a:gdLst>
            <a:rect l="OXMLTextRectL" t="OXMLTextRectT" r="OXMLTextRectR" b="OXMLTextRectB"/>
            <a:pathLst>
              <a:path w="1748789" h="1748789">
                <a:moveTo>
                  <a:pt x="0" y="1748358"/>
                </a:moveTo>
                <a:lnTo>
                  <a:pt x="174835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126" name="Shape 1126"/>
          <p:cNvSpPr/>
          <p:nvPr/>
        </p:nvSpPr>
        <p:spPr>
          <a:xfrm>
            <a:off x="9176265" y="26919"/>
            <a:ext cx="902968" cy="90296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02970"/>
              <a:gd name="ODFBottom" fmla="val 902969"/>
              <a:gd name="ODFWidth" fmla="val 902970"/>
              <a:gd name="ODFHeight" fmla="val 902969"/>
            </a:gdLst>
            <a:rect l="OXMLTextRectL" t="OXMLTextRectT" r="OXMLTextRectR" b="OXMLTextRectB"/>
            <a:pathLst>
              <a:path w="902969" h="902969">
                <a:moveTo>
                  <a:pt x="451484" y="0"/>
                </a:moveTo>
                <a:lnTo>
                  <a:pt x="0" y="451484"/>
                </a:lnTo>
                <a:lnTo>
                  <a:pt x="451484" y="902969"/>
                </a:lnTo>
                <a:lnTo>
                  <a:pt x="902957" y="451484"/>
                </a:lnTo>
                <a:lnTo>
                  <a:pt x="451484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1127" name="Shape 1127"/>
          <p:cNvSpPr/>
          <p:nvPr/>
        </p:nvSpPr>
        <p:spPr>
          <a:xfrm>
            <a:off x="9176265" y="26919"/>
            <a:ext cx="902968" cy="90296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02970"/>
              <a:gd name="ODFBottom" fmla="val 902969"/>
              <a:gd name="ODFWidth" fmla="val 902970"/>
              <a:gd name="ODFHeight" fmla="val 902969"/>
            </a:gdLst>
            <a:rect l="OXMLTextRectL" t="OXMLTextRectT" r="OXMLTextRectR" b="OXMLTextRectB"/>
            <a:pathLst>
              <a:path w="902969" h="902969">
                <a:moveTo>
                  <a:pt x="0" y="451484"/>
                </a:moveTo>
                <a:lnTo>
                  <a:pt x="451484" y="902969"/>
                </a:lnTo>
                <a:lnTo>
                  <a:pt x="902957" y="451484"/>
                </a:lnTo>
                <a:lnTo>
                  <a:pt x="451484" y="0"/>
                </a:lnTo>
                <a:lnTo>
                  <a:pt x="0" y="451484"/>
                </a:lnTo>
                <a:close/>
              </a:path>
            </a:pathLst>
          </a:custGeom>
          <a:ln w="25400">
            <a:solidFill>
              <a:srgbClr val="FFFFFF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128" name="Shape 1128"/>
          <p:cNvSpPr/>
          <p:nvPr/>
        </p:nvSpPr>
        <p:spPr>
          <a:xfrm>
            <a:off x="0" y="1239998"/>
            <a:ext cx="964564" cy="136461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64565"/>
              <a:gd name="ODFBottom" fmla="val 1364614"/>
              <a:gd name="ODFWidth" fmla="val 964565"/>
              <a:gd name="ODFHeight" fmla="val 1364614"/>
            </a:gdLst>
            <a:rect l="OXMLTextRectL" t="OXMLTextRectT" r="OXMLTextRectR" b="OXMLTextRectB"/>
            <a:pathLst>
              <a:path w="964565" h="1364614">
                <a:moveTo>
                  <a:pt x="281851" y="0"/>
                </a:moveTo>
                <a:lnTo>
                  <a:pt x="0" y="281851"/>
                </a:lnTo>
                <a:lnTo>
                  <a:pt x="0" y="1161440"/>
                </a:lnTo>
                <a:lnTo>
                  <a:pt x="281851" y="1364233"/>
                </a:lnTo>
                <a:lnTo>
                  <a:pt x="963955" y="682129"/>
                </a:lnTo>
                <a:lnTo>
                  <a:pt x="281851" y="0"/>
                </a:lnTo>
                <a:close/>
              </a:path>
            </a:pathLst>
          </a:custGeom>
          <a:solidFill>
            <a:srgbClr val="367CB4"/>
          </a:solidFill>
        </p:spPr>
        <p:txBody>
          <a:bodyPr wrap="square" lIns="0" tIns="0" rIns="0" bIns="0"/>
          <a:lstStyle/>
          <a:p/>
        </p:txBody>
      </p:sp>
      <p:sp>
        <p:nvSpPr>
          <p:cNvPr id="1129" name="Shape 1129"/>
          <p:cNvSpPr/>
          <p:nvPr/>
        </p:nvSpPr>
        <p:spPr>
          <a:xfrm>
            <a:off x="0" y="1220796"/>
            <a:ext cx="983614" cy="140271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83615"/>
              <a:gd name="ODFBottom" fmla="val 1402714"/>
              <a:gd name="ODFWidth" fmla="val 983615"/>
              <a:gd name="ODFHeight" fmla="val 1402714"/>
            </a:gdLst>
            <a:rect l="OXMLTextRectL" t="OXMLTextRectT" r="OXMLTextRectR" b="OXMLTextRectB"/>
            <a:pathLst>
              <a:path w="983615" h="1402714">
                <a:moveTo>
                  <a:pt x="281863" y="0"/>
                </a:moveTo>
                <a:lnTo>
                  <a:pt x="0" y="281851"/>
                </a:lnTo>
                <a:lnTo>
                  <a:pt x="0" y="320281"/>
                </a:lnTo>
                <a:lnTo>
                  <a:pt x="281863" y="38417"/>
                </a:lnTo>
                <a:lnTo>
                  <a:pt x="944753" y="701332"/>
                </a:lnTo>
                <a:lnTo>
                  <a:pt x="281863" y="1364221"/>
                </a:lnTo>
                <a:lnTo>
                  <a:pt x="0" y="1082357"/>
                </a:lnTo>
                <a:lnTo>
                  <a:pt x="0" y="1120774"/>
                </a:lnTo>
                <a:lnTo>
                  <a:pt x="281863" y="1402638"/>
                </a:lnTo>
                <a:lnTo>
                  <a:pt x="983183" y="701332"/>
                </a:lnTo>
                <a:lnTo>
                  <a:pt x="2818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/>
        </p:txBody>
      </p:sp>
      <p:sp>
        <p:nvSpPr>
          <p:cNvPr id="1130" name="Shape 1130"/>
          <p:cNvSpPr/>
          <p:nvPr/>
        </p:nvSpPr>
        <p:spPr>
          <a:xfrm>
            <a:off x="0" y="2069762"/>
            <a:ext cx="589915" cy="117982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89915"/>
              <a:gd name="ODFBottom" fmla="val 1179830"/>
              <a:gd name="ODFWidth" fmla="val 589915"/>
              <a:gd name="ODFHeight" fmla="val 1179830"/>
            </a:gdLst>
            <a:rect l="OXMLTextRectL" t="OXMLTextRectT" r="OXMLTextRectR" b="OXMLTextRectB"/>
            <a:pathLst>
              <a:path w="589915" h="1179830">
                <a:moveTo>
                  <a:pt x="0" y="0"/>
                </a:moveTo>
                <a:lnTo>
                  <a:pt x="0" y="1179512"/>
                </a:lnTo>
                <a:lnTo>
                  <a:pt x="589762" y="589762"/>
                </a:lnTo>
                <a:lnTo>
                  <a:pt x="0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1131" name="Shape 1131"/>
          <p:cNvSpPr/>
          <p:nvPr/>
        </p:nvSpPr>
        <p:spPr>
          <a:xfrm>
            <a:off x="0" y="2050549"/>
            <a:ext cx="609600" cy="121856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609600"/>
              <a:gd name="ODFBottom" fmla="val 1218564"/>
              <a:gd name="ODFWidth" fmla="val 609600"/>
              <a:gd name="ODFHeight" fmla="val 1218564"/>
            </a:gdLst>
            <a:rect l="OXMLTextRectL" t="OXMLTextRectT" r="OXMLTextRectR" b="OXMLTextRectB"/>
            <a:pathLst>
              <a:path w="609600" h="1218564">
                <a:moveTo>
                  <a:pt x="0" y="0"/>
                </a:moveTo>
                <a:lnTo>
                  <a:pt x="0" y="38430"/>
                </a:lnTo>
                <a:lnTo>
                  <a:pt x="570534" y="608977"/>
                </a:lnTo>
                <a:lnTo>
                  <a:pt x="0" y="1179512"/>
                </a:lnTo>
                <a:lnTo>
                  <a:pt x="0" y="1217955"/>
                </a:lnTo>
                <a:lnTo>
                  <a:pt x="608977" y="6089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/>
        </p:txBody>
      </p:sp>
      <p:sp>
        <p:nvSpPr>
          <p:cNvPr id="1132" name="Shape 1132"/>
          <p:cNvSpPr/>
          <p:nvPr/>
        </p:nvSpPr>
        <p:spPr>
          <a:xfrm>
            <a:off x="250272" y="214944"/>
            <a:ext cx="4421505" cy="716534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421505"/>
              <a:gd name="ODFBottom" fmla="val 7165340"/>
              <a:gd name="ODFWidth" fmla="val 4421505"/>
              <a:gd name="ODFHeight" fmla="val 7165340"/>
            </a:gdLst>
            <a:rect l="OXMLTextRectL" t="OXMLTextRectT" r="OXMLTextRectR" b="OXMLTextRectB"/>
            <a:pathLst>
              <a:path w="4421505" h="7165340">
                <a:moveTo>
                  <a:pt x="54356" y="0"/>
                </a:moveTo>
                <a:lnTo>
                  <a:pt x="0" y="0"/>
                </a:lnTo>
                <a:lnTo>
                  <a:pt x="0" y="6691985"/>
                </a:lnTo>
                <a:lnTo>
                  <a:pt x="473087" y="7165060"/>
                </a:lnTo>
                <a:lnTo>
                  <a:pt x="4421022" y="7165060"/>
                </a:lnTo>
                <a:lnTo>
                  <a:pt x="4421022" y="7110704"/>
                </a:lnTo>
                <a:lnTo>
                  <a:pt x="495592" y="7110704"/>
                </a:lnTo>
                <a:lnTo>
                  <a:pt x="54356" y="6669455"/>
                </a:lnTo>
                <a:lnTo>
                  <a:pt x="54356" y="0"/>
                </a:lnTo>
                <a:close/>
              </a:path>
            </a:pathLst>
          </a:custGeom>
          <a:solidFill>
            <a:srgbClr val="367CB4"/>
          </a:solidFill>
        </p:spPr>
        <p:txBody>
          <a:bodyPr wrap="square" lIns="0" tIns="0" rIns="0" bIns="0"/>
          <a:lstStyle/>
          <a:p/>
        </p:txBody>
      </p:sp>
      <p:sp>
        <p:nvSpPr>
          <p:cNvPr id="1133" name="Shape 1133"/>
          <p:cNvSpPr/>
          <p:nvPr/>
        </p:nvSpPr>
        <p:spPr>
          <a:xfrm>
            <a:off x="366337" y="459527"/>
            <a:ext cx="3947795" cy="680720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947795"/>
              <a:gd name="ODFBottom" fmla="val 6807200"/>
              <a:gd name="ODFWidth" fmla="val 3947795"/>
              <a:gd name="ODFHeight" fmla="val 6807200"/>
            </a:gdLst>
            <a:rect l="OXMLTextRectL" t="OXMLTextRectT" r="OXMLTextRectR" b="OXMLTextRectB"/>
            <a:pathLst>
              <a:path w="3947795" h="6807200">
                <a:moveTo>
                  <a:pt x="40767" y="0"/>
                </a:moveTo>
                <a:lnTo>
                  <a:pt x="0" y="0"/>
                </a:lnTo>
                <a:lnTo>
                  <a:pt x="0" y="6392532"/>
                </a:lnTo>
                <a:lnTo>
                  <a:pt x="414375" y="6806920"/>
                </a:lnTo>
                <a:lnTo>
                  <a:pt x="3947680" y="6806920"/>
                </a:lnTo>
                <a:lnTo>
                  <a:pt x="3947680" y="6766153"/>
                </a:lnTo>
                <a:lnTo>
                  <a:pt x="431253" y="6766153"/>
                </a:lnTo>
                <a:lnTo>
                  <a:pt x="40767" y="6375654"/>
                </a:lnTo>
                <a:lnTo>
                  <a:pt x="40767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1134" name="Shape 1134"/>
          <p:cNvSpPr txBox="1"/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lvl1pPr lvl="0"/>
          </a:lstStyle>
          <a:p>
            <a:r>
              <a:t>27</a:t>
            </a:r>
          </a:p>
        </p:txBody>
      </p:sp>
      <p:pic>
        <p:nvPicPr>
          <p:cNvPr id="1136" name="Picture 1136"/>
          <p:cNvPicPr/>
          <p:nvPr/>
        </p:nvPicPr>
        <p:blipFill>
          <a:blip r:embed="rId10"/>
          <a:stretch>
            <a:fillRect/>
          </a:stretch>
        </p:blipFill>
        <p:spPr>
          <a:xfrm rot="5400000">
            <a:off x="1991538" y="531213"/>
            <a:ext cx="5351167" cy="713488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137" name="GroupShape 1137"/>
        <p:cNvGrpSpPr/>
        <p:nvPr/>
      </p:nvGrpSpPr>
      <p:grpSpPr>
        <a:xfrm>
          <a:off x="0" y="0"/>
          <a:ext cx="0" cy="0"/>
        </a:xfrm>
      </p:grpSpPr>
      <p:grpSp>
        <p:nvGrpSpPr>
          <p:cNvPr id="1138" name="Shape 1138"/>
          <p:cNvGrpSpPr/>
          <p:nvPr/>
        </p:nvGrpSpPr>
        <p:grpSpPr>
          <a:xfrm>
            <a:off x="6824115" y="655798"/>
            <a:ext cx="556894" cy="642620"/>
            <a:chExt cx="556894" cy="642620"/>
          </a:xfrm>
        </p:grpSpPr>
        <p:pic>
          <p:nvPicPr>
            <p:cNvPr id="1140" name="Picture 114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92039"/>
              <a:ext cx="163917" cy="237374"/>
            </a:xfrm>
            <a:prstGeom prst="rect">
              <a:avLst/>
            </a:prstGeom>
          </p:spPr>
        </p:pic>
        <p:sp>
          <p:nvSpPr>
            <p:cNvPr id="1141" name="Shape 1141"/>
            <p:cNvSpPr/>
            <p:nvPr/>
          </p:nvSpPr>
          <p:spPr>
            <a:xfrm>
              <a:off x="3" y="65968"/>
              <a:ext cx="164465" cy="28448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18" y="0"/>
                  </a:moveTo>
                  <a:lnTo>
                    <a:pt x="0" y="94640"/>
                  </a:lnTo>
                  <a:lnTo>
                    <a:pt x="0" y="283908"/>
                  </a:lnTo>
                  <a:lnTo>
                    <a:pt x="15331" y="275056"/>
                  </a:lnTo>
                  <a:lnTo>
                    <a:pt x="5118" y="275056"/>
                  </a:lnTo>
                  <a:lnTo>
                    <a:pt x="5118" y="97574"/>
                  </a:lnTo>
                  <a:lnTo>
                    <a:pt x="158800" y="8851"/>
                  </a:lnTo>
                  <a:lnTo>
                    <a:pt x="163918" y="8851"/>
                  </a:lnTo>
                  <a:lnTo>
                    <a:pt x="163918" y="0"/>
                  </a:lnTo>
                  <a:close/>
                </a:path>
                <a:path w="164465" h="284480">
                  <a:moveTo>
                    <a:pt x="163918" y="8851"/>
                  </a:moveTo>
                  <a:lnTo>
                    <a:pt x="158800" y="8851"/>
                  </a:lnTo>
                  <a:lnTo>
                    <a:pt x="158800" y="186308"/>
                  </a:lnTo>
                  <a:lnTo>
                    <a:pt x="5118" y="275056"/>
                  </a:lnTo>
                  <a:lnTo>
                    <a:pt x="15331" y="275056"/>
                  </a:lnTo>
                  <a:lnTo>
                    <a:pt x="163918" y="189268"/>
                  </a:lnTo>
                  <a:lnTo>
                    <a:pt x="163918" y="8851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1143" name="Picture 114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4293" y="405618"/>
              <a:ext cx="246315" cy="236842"/>
            </a:xfrm>
            <a:prstGeom prst="rect">
              <a:avLst/>
            </a:prstGeom>
          </p:spPr>
        </p:pic>
        <p:pic>
          <p:nvPicPr>
            <p:cNvPr id="1145" name="Picture 1145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95781" y="0"/>
              <a:ext cx="360612" cy="350391"/>
            </a:xfrm>
            <a:prstGeom prst="rect">
              <a:avLst/>
            </a:prstGeom>
          </p:spPr>
        </p:pic>
        <p:pic>
          <p:nvPicPr>
            <p:cNvPr id="1147" name="Picture 1147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98349" y="296473"/>
              <a:ext cx="141223" cy="163066"/>
            </a:xfrm>
            <a:prstGeom prst="rect">
              <a:avLst/>
            </a:prstGeom>
          </p:spPr>
        </p:pic>
        <p:sp>
          <p:nvSpPr>
            <p:cNvPr id="1148" name="Shape 1148"/>
            <p:cNvSpPr/>
            <p:nvPr/>
          </p:nvSpPr>
          <p:spPr>
            <a:xfrm>
              <a:off x="392488" y="292576"/>
              <a:ext cx="164465" cy="28448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06" y="0"/>
                  </a:moveTo>
                  <a:lnTo>
                    <a:pt x="0" y="94627"/>
                  </a:lnTo>
                  <a:lnTo>
                    <a:pt x="0" y="283921"/>
                  </a:lnTo>
                  <a:lnTo>
                    <a:pt x="15328" y="275069"/>
                  </a:lnTo>
                  <a:lnTo>
                    <a:pt x="5118" y="275069"/>
                  </a:lnTo>
                  <a:lnTo>
                    <a:pt x="5118" y="97574"/>
                  </a:lnTo>
                  <a:lnTo>
                    <a:pt x="158800" y="8839"/>
                  </a:lnTo>
                  <a:lnTo>
                    <a:pt x="163906" y="8839"/>
                  </a:lnTo>
                  <a:lnTo>
                    <a:pt x="163906" y="0"/>
                  </a:lnTo>
                  <a:close/>
                </a:path>
                <a:path w="164465" h="284480">
                  <a:moveTo>
                    <a:pt x="163906" y="8839"/>
                  </a:moveTo>
                  <a:lnTo>
                    <a:pt x="158800" y="8839"/>
                  </a:lnTo>
                  <a:lnTo>
                    <a:pt x="158800" y="186321"/>
                  </a:lnTo>
                  <a:lnTo>
                    <a:pt x="5118" y="275069"/>
                  </a:lnTo>
                  <a:lnTo>
                    <a:pt x="15328" y="275069"/>
                  </a:lnTo>
                  <a:lnTo>
                    <a:pt x="163906" y="189268"/>
                  </a:lnTo>
                  <a:lnTo>
                    <a:pt x="163906" y="8839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1150" name="Picture 1150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16827" y="182897"/>
              <a:ext cx="141223" cy="163066"/>
            </a:xfrm>
            <a:prstGeom prst="rect">
              <a:avLst/>
            </a:prstGeom>
          </p:spPr>
        </p:pic>
        <p:pic>
          <p:nvPicPr>
            <p:cNvPr id="1152" name="Picture 1152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82359" y="182897"/>
              <a:ext cx="75690" cy="163066"/>
            </a:xfrm>
            <a:prstGeom prst="rect">
              <a:avLst/>
            </a:prstGeom>
          </p:spPr>
        </p:pic>
        <p:pic>
          <p:nvPicPr>
            <p:cNvPr id="1154" name="Picture 1154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98349" y="334369"/>
              <a:ext cx="141223" cy="125171"/>
            </a:xfrm>
            <a:prstGeom prst="rect">
              <a:avLst/>
            </a:prstGeom>
          </p:spPr>
        </p:pic>
      </p:grpSp>
      <p:pic>
        <p:nvPicPr>
          <p:cNvPr id="1156" name="Picture 1156"/>
          <p:cNvPicPr/>
          <p:nvPr/>
        </p:nvPicPr>
        <p:blipFill>
          <a:blip r:embed="rId9"/>
          <a:stretch>
            <a:fillRect/>
          </a:stretch>
        </p:blipFill>
        <p:spPr>
          <a:xfrm>
            <a:off x="7510309" y="715558"/>
            <a:ext cx="1223517" cy="536481"/>
          </a:xfrm>
          <a:prstGeom prst="rect">
            <a:avLst/>
          </a:prstGeom>
        </p:spPr>
      </p:pic>
      <p:sp>
        <p:nvSpPr>
          <p:cNvPr id="1157" name="Shape 1157"/>
          <p:cNvSpPr/>
          <p:nvPr/>
        </p:nvSpPr>
        <p:spPr>
          <a:xfrm>
            <a:off x="9709326" y="1912150"/>
            <a:ext cx="982980" cy="98298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82979"/>
              <a:gd name="ODFBottom" fmla="val 982980"/>
              <a:gd name="ODFWidth" fmla="val 982979"/>
              <a:gd name="ODFHeight" fmla="val 982980"/>
            </a:gdLst>
            <a:rect l="OXMLTextRectL" t="OXMLTextRectT" r="OXMLTextRectR" b="OXMLTextRectB"/>
            <a:pathLst>
              <a:path w="982978" h="982980">
                <a:moveTo>
                  <a:pt x="0" y="982676"/>
                </a:moveTo>
                <a:lnTo>
                  <a:pt x="982676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158" name="Shape 1158"/>
          <p:cNvSpPr/>
          <p:nvPr/>
        </p:nvSpPr>
        <p:spPr>
          <a:xfrm>
            <a:off x="8660884" y="98026"/>
            <a:ext cx="1748789" cy="17487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48790"/>
              <a:gd name="ODFBottom" fmla="val 1748789"/>
              <a:gd name="ODFWidth" fmla="val 1748790"/>
              <a:gd name="ODFHeight" fmla="val 1748789"/>
            </a:gdLst>
            <a:rect l="OXMLTextRectL" t="OXMLTextRectT" r="OXMLTextRectR" b="OXMLTextRectB"/>
            <a:pathLst>
              <a:path w="1748789" h="1748789">
                <a:moveTo>
                  <a:pt x="0" y="1748358"/>
                </a:moveTo>
                <a:lnTo>
                  <a:pt x="174835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159" name="Shape 1159"/>
          <p:cNvSpPr/>
          <p:nvPr/>
        </p:nvSpPr>
        <p:spPr>
          <a:xfrm>
            <a:off x="9185104" y="863707"/>
            <a:ext cx="1507490" cy="150749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507490"/>
              <a:gd name="ODFBottom" fmla="val 1507489"/>
              <a:gd name="ODFWidth" fmla="val 1507490"/>
              <a:gd name="ODFHeight" fmla="val 1507489"/>
            </a:gdLst>
            <a:rect l="OXMLTextRectL" t="OXMLTextRectT" r="OXMLTextRectR" b="OXMLTextRectB"/>
            <a:pathLst>
              <a:path w="1507490" h="1507489">
                <a:moveTo>
                  <a:pt x="0" y="1506898"/>
                </a:moveTo>
                <a:lnTo>
                  <a:pt x="150689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160" name="Shape 1160"/>
          <p:cNvSpPr/>
          <p:nvPr/>
        </p:nvSpPr>
        <p:spPr>
          <a:xfrm>
            <a:off x="9534585" y="1562670"/>
            <a:ext cx="1157605" cy="115760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157604"/>
              <a:gd name="ODFBottom" fmla="val 1157605"/>
              <a:gd name="ODFWidth" fmla="val 1157604"/>
              <a:gd name="ODFHeight" fmla="val 1157605"/>
            </a:gdLst>
            <a:rect l="OXMLTextRectL" t="OXMLTextRectT" r="OXMLTextRectR" b="OXMLTextRectB"/>
            <a:pathLst>
              <a:path w="1157604" h="1157605">
                <a:moveTo>
                  <a:pt x="0" y="1157416"/>
                </a:moveTo>
                <a:lnTo>
                  <a:pt x="1157416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161" name="Shape 1161"/>
          <p:cNvSpPr/>
          <p:nvPr/>
        </p:nvSpPr>
        <p:spPr>
          <a:xfrm>
            <a:off x="8486142" y="0"/>
            <a:ext cx="1671954" cy="1671954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671954"/>
              <a:gd name="ODFBottom" fmla="val 1671955"/>
              <a:gd name="ODFWidth" fmla="val 1671954"/>
              <a:gd name="ODFHeight" fmla="val 1671955"/>
            </a:gdLst>
            <a:rect l="OXMLTextRectL" t="OXMLTextRectT" r="OXMLTextRectR" b="OXMLTextRectB"/>
            <a:pathLst>
              <a:path w="1671954" h="1671955">
                <a:moveTo>
                  <a:pt x="0" y="1671643"/>
                </a:moveTo>
                <a:lnTo>
                  <a:pt x="1671643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162" name="Shape 1162"/>
          <p:cNvSpPr/>
          <p:nvPr/>
        </p:nvSpPr>
        <p:spPr>
          <a:xfrm>
            <a:off x="9010364" y="514225"/>
            <a:ext cx="1682113" cy="1682114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682115"/>
              <a:gd name="ODFBottom" fmla="val 1682114"/>
              <a:gd name="ODFWidth" fmla="val 1682115"/>
              <a:gd name="ODFHeight" fmla="val 1682114"/>
            </a:gdLst>
            <a:rect l="OXMLTextRectL" t="OXMLTextRectT" r="OXMLTextRectR" b="OXMLTextRectB"/>
            <a:pathLst>
              <a:path w="1682114" h="1682114">
                <a:moveTo>
                  <a:pt x="0" y="1681639"/>
                </a:moveTo>
                <a:lnTo>
                  <a:pt x="1681639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163" name="Shape 1163"/>
          <p:cNvSpPr/>
          <p:nvPr/>
        </p:nvSpPr>
        <p:spPr>
          <a:xfrm>
            <a:off x="9359845" y="1213189"/>
            <a:ext cx="1332230" cy="133223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332229"/>
              <a:gd name="ODFBottom" fmla="val 1332230"/>
              <a:gd name="ODFWidth" fmla="val 1332229"/>
              <a:gd name="ODFHeight" fmla="val 1332230"/>
            </a:gdLst>
            <a:rect l="OXMLTextRectL" t="OXMLTextRectT" r="OXMLTextRectR" b="OXMLTextRectB"/>
            <a:pathLst>
              <a:path w="1332229" h="1332230">
                <a:moveTo>
                  <a:pt x="0" y="1332157"/>
                </a:moveTo>
                <a:lnTo>
                  <a:pt x="1332157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164" name="Shape 1164"/>
          <p:cNvSpPr/>
          <p:nvPr/>
        </p:nvSpPr>
        <p:spPr>
          <a:xfrm>
            <a:off x="8835623" y="272766"/>
            <a:ext cx="1748788" cy="17487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48790"/>
              <a:gd name="ODFBottom" fmla="val 1748789"/>
              <a:gd name="ODFWidth" fmla="val 1748790"/>
              <a:gd name="ODFHeight" fmla="val 1748789"/>
            </a:gdLst>
            <a:rect l="OXMLTextRectL" t="OXMLTextRectT" r="OXMLTextRectR" b="OXMLTextRectB"/>
            <a:pathLst>
              <a:path w="1748789" h="1748789">
                <a:moveTo>
                  <a:pt x="0" y="1748358"/>
                </a:moveTo>
                <a:lnTo>
                  <a:pt x="174835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165" name="Shape 1165"/>
          <p:cNvSpPr/>
          <p:nvPr/>
        </p:nvSpPr>
        <p:spPr>
          <a:xfrm>
            <a:off x="9176265" y="26919"/>
            <a:ext cx="902968" cy="90296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02970"/>
              <a:gd name="ODFBottom" fmla="val 902969"/>
              <a:gd name="ODFWidth" fmla="val 902970"/>
              <a:gd name="ODFHeight" fmla="val 902969"/>
            </a:gdLst>
            <a:rect l="OXMLTextRectL" t="OXMLTextRectT" r="OXMLTextRectR" b="OXMLTextRectB"/>
            <a:pathLst>
              <a:path w="902969" h="902969">
                <a:moveTo>
                  <a:pt x="451484" y="0"/>
                </a:moveTo>
                <a:lnTo>
                  <a:pt x="0" y="451484"/>
                </a:lnTo>
                <a:lnTo>
                  <a:pt x="451484" y="902969"/>
                </a:lnTo>
                <a:lnTo>
                  <a:pt x="902957" y="451484"/>
                </a:lnTo>
                <a:lnTo>
                  <a:pt x="451484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1166" name="Shape 1166"/>
          <p:cNvSpPr/>
          <p:nvPr/>
        </p:nvSpPr>
        <p:spPr>
          <a:xfrm>
            <a:off x="9176265" y="26919"/>
            <a:ext cx="902968" cy="90296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02970"/>
              <a:gd name="ODFBottom" fmla="val 902969"/>
              <a:gd name="ODFWidth" fmla="val 902970"/>
              <a:gd name="ODFHeight" fmla="val 902969"/>
            </a:gdLst>
            <a:rect l="OXMLTextRectL" t="OXMLTextRectT" r="OXMLTextRectR" b="OXMLTextRectB"/>
            <a:pathLst>
              <a:path w="902969" h="902969">
                <a:moveTo>
                  <a:pt x="0" y="451484"/>
                </a:moveTo>
                <a:lnTo>
                  <a:pt x="451484" y="902969"/>
                </a:lnTo>
                <a:lnTo>
                  <a:pt x="902957" y="451484"/>
                </a:lnTo>
                <a:lnTo>
                  <a:pt x="451484" y="0"/>
                </a:lnTo>
                <a:lnTo>
                  <a:pt x="0" y="451484"/>
                </a:lnTo>
                <a:close/>
              </a:path>
            </a:pathLst>
          </a:custGeom>
          <a:ln w="25400">
            <a:solidFill>
              <a:srgbClr val="FFFFFF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167" name="Shape 1167"/>
          <p:cNvSpPr/>
          <p:nvPr/>
        </p:nvSpPr>
        <p:spPr>
          <a:xfrm>
            <a:off x="0" y="1239998"/>
            <a:ext cx="964564" cy="136461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64565"/>
              <a:gd name="ODFBottom" fmla="val 1364614"/>
              <a:gd name="ODFWidth" fmla="val 964565"/>
              <a:gd name="ODFHeight" fmla="val 1364614"/>
            </a:gdLst>
            <a:rect l="OXMLTextRectL" t="OXMLTextRectT" r="OXMLTextRectR" b="OXMLTextRectB"/>
            <a:pathLst>
              <a:path w="964565" h="1364614">
                <a:moveTo>
                  <a:pt x="281851" y="0"/>
                </a:moveTo>
                <a:lnTo>
                  <a:pt x="0" y="281851"/>
                </a:lnTo>
                <a:lnTo>
                  <a:pt x="0" y="1161440"/>
                </a:lnTo>
                <a:lnTo>
                  <a:pt x="281851" y="1364233"/>
                </a:lnTo>
                <a:lnTo>
                  <a:pt x="963955" y="682129"/>
                </a:lnTo>
                <a:lnTo>
                  <a:pt x="281851" y="0"/>
                </a:lnTo>
                <a:close/>
              </a:path>
            </a:pathLst>
          </a:custGeom>
          <a:solidFill>
            <a:srgbClr val="367CB4"/>
          </a:solidFill>
        </p:spPr>
        <p:txBody>
          <a:bodyPr wrap="square" lIns="0" tIns="0" rIns="0" bIns="0"/>
          <a:lstStyle/>
          <a:p/>
        </p:txBody>
      </p:sp>
      <p:sp>
        <p:nvSpPr>
          <p:cNvPr id="1168" name="Shape 1168"/>
          <p:cNvSpPr/>
          <p:nvPr/>
        </p:nvSpPr>
        <p:spPr>
          <a:xfrm>
            <a:off x="0" y="1220796"/>
            <a:ext cx="983614" cy="140271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83615"/>
              <a:gd name="ODFBottom" fmla="val 1402714"/>
              <a:gd name="ODFWidth" fmla="val 983615"/>
              <a:gd name="ODFHeight" fmla="val 1402714"/>
            </a:gdLst>
            <a:rect l="OXMLTextRectL" t="OXMLTextRectT" r="OXMLTextRectR" b="OXMLTextRectB"/>
            <a:pathLst>
              <a:path w="983615" h="1402714">
                <a:moveTo>
                  <a:pt x="281863" y="0"/>
                </a:moveTo>
                <a:lnTo>
                  <a:pt x="0" y="281851"/>
                </a:lnTo>
                <a:lnTo>
                  <a:pt x="0" y="320281"/>
                </a:lnTo>
                <a:lnTo>
                  <a:pt x="281863" y="38417"/>
                </a:lnTo>
                <a:lnTo>
                  <a:pt x="944753" y="701332"/>
                </a:lnTo>
                <a:lnTo>
                  <a:pt x="281863" y="1364221"/>
                </a:lnTo>
                <a:lnTo>
                  <a:pt x="0" y="1082357"/>
                </a:lnTo>
                <a:lnTo>
                  <a:pt x="0" y="1120774"/>
                </a:lnTo>
                <a:lnTo>
                  <a:pt x="281863" y="1402638"/>
                </a:lnTo>
                <a:lnTo>
                  <a:pt x="983183" y="701332"/>
                </a:lnTo>
                <a:lnTo>
                  <a:pt x="2818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/>
        </p:txBody>
      </p:sp>
      <p:sp>
        <p:nvSpPr>
          <p:cNvPr id="1169" name="Shape 1169"/>
          <p:cNvSpPr/>
          <p:nvPr/>
        </p:nvSpPr>
        <p:spPr>
          <a:xfrm>
            <a:off x="0" y="2069762"/>
            <a:ext cx="589915" cy="117982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89915"/>
              <a:gd name="ODFBottom" fmla="val 1179830"/>
              <a:gd name="ODFWidth" fmla="val 589915"/>
              <a:gd name="ODFHeight" fmla="val 1179830"/>
            </a:gdLst>
            <a:rect l="OXMLTextRectL" t="OXMLTextRectT" r="OXMLTextRectR" b="OXMLTextRectB"/>
            <a:pathLst>
              <a:path w="589915" h="1179830">
                <a:moveTo>
                  <a:pt x="0" y="0"/>
                </a:moveTo>
                <a:lnTo>
                  <a:pt x="0" y="1179512"/>
                </a:lnTo>
                <a:lnTo>
                  <a:pt x="589762" y="589762"/>
                </a:lnTo>
                <a:lnTo>
                  <a:pt x="0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1170" name="Shape 1170"/>
          <p:cNvSpPr/>
          <p:nvPr/>
        </p:nvSpPr>
        <p:spPr>
          <a:xfrm>
            <a:off x="0" y="2050549"/>
            <a:ext cx="609600" cy="121856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609600"/>
              <a:gd name="ODFBottom" fmla="val 1218564"/>
              <a:gd name="ODFWidth" fmla="val 609600"/>
              <a:gd name="ODFHeight" fmla="val 1218564"/>
            </a:gdLst>
            <a:rect l="OXMLTextRectL" t="OXMLTextRectT" r="OXMLTextRectR" b="OXMLTextRectB"/>
            <a:pathLst>
              <a:path w="609600" h="1218564">
                <a:moveTo>
                  <a:pt x="0" y="0"/>
                </a:moveTo>
                <a:lnTo>
                  <a:pt x="0" y="38430"/>
                </a:lnTo>
                <a:lnTo>
                  <a:pt x="570534" y="608977"/>
                </a:lnTo>
                <a:lnTo>
                  <a:pt x="0" y="1179512"/>
                </a:lnTo>
                <a:lnTo>
                  <a:pt x="0" y="1217955"/>
                </a:lnTo>
                <a:lnTo>
                  <a:pt x="608977" y="6089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/>
        </p:txBody>
      </p:sp>
      <p:sp>
        <p:nvSpPr>
          <p:cNvPr id="1171" name="Shape 1171"/>
          <p:cNvSpPr/>
          <p:nvPr/>
        </p:nvSpPr>
        <p:spPr>
          <a:xfrm>
            <a:off x="250272" y="214944"/>
            <a:ext cx="4421505" cy="716534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421505"/>
              <a:gd name="ODFBottom" fmla="val 7165340"/>
              <a:gd name="ODFWidth" fmla="val 4421505"/>
              <a:gd name="ODFHeight" fmla="val 7165340"/>
            </a:gdLst>
            <a:rect l="OXMLTextRectL" t="OXMLTextRectT" r="OXMLTextRectR" b="OXMLTextRectB"/>
            <a:pathLst>
              <a:path w="4421505" h="7165340">
                <a:moveTo>
                  <a:pt x="54356" y="0"/>
                </a:moveTo>
                <a:lnTo>
                  <a:pt x="0" y="0"/>
                </a:lnTo>
                <a:lnTo>
                  <a:pt x="0" y="6691985"/>
                </a:lnTo>
                <a:lnTo>
                  <a:pt x="473087" y="7165060"/>
                </a:lnTo>
                <a:lnTo>
                  <a:pt x="4421022" y="7165060"/>
                </a:lnTo>
                <a:lnTo>
                  <a:pt x="4421022" y="7110704"/>
                </a:lnTo>
                <a:lnTo>
                  <a:pt x="495592" y="7110704"/>
                </a:lnTo>
                <a:lnTo>
                  <a:pt x="54356" y="6669455"/>
                </a:lnTo>
                <a:lnTo>
                  <a:pt x="54356" y="0"/>
                </a:lnTo>
                <a:close/>
              </a:path>
            </a:pathLst>
          </a:custGeom>
          <a:solidFill>
            <a:srgbClr val="367CB4"/>
          </a:solidFill>
        </p:spPr>
        <p:txBody>
          <a:bodyPr wrap="square" lIns="0" tIns="0" rIns="0" bIns="0"/>
          <a:lstStyle/>
          <a:p/>
        </p:txBody>
      </p:sp>
      <p:sp>
        <p:nvSpPr>
          <p:cNvPr id="1172" name="Shape 1172"/>
          <p:cNvSpPr/>
          <p:nvPr/>
        </p:nvSpPr>
        <p:spPr>
          <a:xfrm>
            <a:off x="366337" y="459527"/>
            <a:ext cx="3947795" cy="680720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947795"/>
              <a:gd name="ODFBottom" fmla="val 6807200"/>
              <a:gd name="ODFWidth" fmla="val 3947795"/>
              <a:gd name="ODFHeight" fmla="val 6807200"/>
            </a:gdLst>
            <a:rect l="OXMLTextRectL" t="OXMLTextRectT" r="OXMLTextRectR" b="OXMLTextRectB"/>
            <a:pathLst>
              <a:path w="3947795" h="6807200">
                <a:moveTo>
                  <a:pt x="40767" y="0"/>
                </a:moveTo>
                <a:lnTo>
                  <a:pt x="0" y="0"/>
                </a:lnTo>
                <a:lnTo>
                  <a:pt x="0" y="6392532"/>
                </a:lnTo>
                <a:lnTo>
                  <a:pt x="414375" y="6806920"/>
                </a:lnTo>
                <a:lnTo>
                  <a:pt x="3947680" y="6806920"/>
                </a:lnTo>
                <a:lnTo>
                  <a:pt x="3947680" y="6766153"/>
                </a:lnTo>
                <a:lnTo>
                  <a:pt x="431253" y="6766153"/>
                </a:lnTo>
                <a:lnTo>
                  <a:pt x="40767" y="6375654"/>
                </a:lnTo>
                <a:lnTo>
                  <a:pt x="40767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1173" name="Shape 1173"/>
          <p:cNvSpPr txBox="1"/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lvl1pPr lvl="0"/>
          </a:lstStyle>
          <a:p>
            <a:r>
              <a:t>28</a:t>
            </a:r>
          </a:p>
        </p:txBody>
      </p:sp>
      <p:pic>
        <p:nvPicPr>
          <p:cNvPr id="1175" name="Picture 1175"/>
          <p:cNvPicPr/>
          <p:nvPr/>
        </p:nvPicPr>
        <p:blipFill>
          <a:blip r:embed="rId10"/>
          <a:stretch>
            <a:fillRect/>
          </a:stretch>
        </p:blipFill>
        <p:spPr>
          <a:xfrm>
            <a:off x="878457" y="1738741"/>
            <a:ext cx="6905395" cy="517904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176" name="GroupShape 1176"/>
        <p:cNvGrpSpPr/>
        <p:nvPr/>
      </p:nvGrpSpPr>
      <p:grpSpPr>
        <a:xfrm>
          <a:off x="0" y="0"/>
          <a:ext cx="0" cy="0"/>
        </a:xfrm>
      </p:grpSpPr>
      <p:grpSp>
        <p:nvGrpSpPr>
          <p:cNvPr id="1177" name="Shape 1177"/>
          <p:cNvGrpSpPr/>
          <p:nvPr/>
        </p:nvGrpSpPr>
        <p:grpSpPr>
          <a:xfrm>
            <a:off x="6824115" y="655798"/>
            <a:ext cx="556894" cy="642620"/>
            <a:chExt cx="556894" cy="642620"/>
          </a:xfrm>
        </p:grpSpPr>
        <p:pic>
          <p:nvPicPr>
            <p:cNvPr id="1179" name="Picture 117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92039"/>
              <a:ext cx="163917" cy="237374"/>
            </a:xfrm>
            <a:prstGeom prst="rect">
              <a:avLst/>
            </a:prstGeom>
          </p:spPr>
        </p:pic>
        <p:sp>
          <p:nvSpPr>
            <p:cNvPr id="1180" name="Shape 1180"/>
            <p:cNvSpPr/>
            <p:nvPr/>
          </p:nvSpPr>
          <p:spPr>
            <a:xfrm>
              <a:off x="3" y="65968"/>
              <a:ext cx="164465" cy="28448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18" y="0"/>
                  </a:moveTo>
                  <a:lnTo>
                    <a:pt x="0" y="94640"/>
                  </a:lnTo>
                  <a:lnTo>
                    <a:pt x="0" y="283908"/>
                  </a:lnTo>
                  <a:lnTo>
                    <a:pt x="15331" y="275056"/>
                  </a:lnTo>
                  <a:lnTo>
                    <a:pt x="5118" y="275056"/>
                  </a:lnTo>
                  <a:lnTo>
                    <a:pt x="5118" y="97574"/>
                  </a:lnTo>
                  <a:lnTo>
                    <a:pt x="158800" y="8851"/>
                  </a:lnTo>
                  <a:lnTo>
                    <a:pt x="163918" y="8851"/>
                  </a:lnTo>
                  <a:lnTo>
                    <a:pt x="163918" y="0"/>
                  </a:lnTo>
                  <a:close/>
                </a:path>
                <a:path w="164465" h="284480">
                  <a:moveTo>
                    <a:pt x="163918" y="8851"/>
                  </a:moveTo>
                  <a:lnTo>
                    <a:pt x="158800" y="8851"/>
                  </a:lnTo>
                  <a:lnTo>
                    <a:pt x="158800" y="186308"/>
                  </a:lnTo>
                  <a:lnTo>
                    <a:pt x="5118" y="275056"/>
                  </a:lnTo>
                  <a:lnTo>
                    <a:pt x="15331" y="275056"/>
                  </a:lnTo>
                  <a:lnTo>
                    <a:pt x="163918" y="189268"/>
                  </a:lnTo>
                  <a:lnTo>
                    <a:pt x="163918" y="8851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1182" name="Picture 118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4293" y="405618"/>
              <a:ext cx="246315" cy="236842"/>
            </a:xfrm>
            <a:prstGeom prst="rect">
              <a:avLst/>
            </a:prstGeom>
          </p:spPr>
        </p:pic>
        <p:pic>
          <p:nvPicPr>
            <p:cNvPr id="1184" name="Picture 118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95781" y="0"/>
              <a:ext cx="360612" cy="350391"/>
            </a:xfrm>
            <a:prstGeom prst="rect">
              <a:avLst/>
            </a:prstGeom>
          </p:spPr>
        </p:pic>
        <p:pic>
          <p:nvPicPr>
            <p:cNvPr id="1186" name="Picture 1186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98349" y="296473"/>
              <a:ext cx="141223" cy="163066"/>
            </a:xfrm>
            <a:prstGeom prst="rect">
              <a:avLst/>
            </a:prstGeom>
          </p:spPr>
        </p:pic>
        <p:sp>
          <p:nvSpPr>
            <p:cNvPr id="1187" name="Shape 1187"/>
            <p:cNvSpPr/>
            <p:nvPr/>
          </p:nvSpPr>
          <p:spPr>
            <a:xfrm>
              <a:off x="392488" y="292576"/>
              <a:ext cx="164465" cy="28448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06" y="0"/>
                  </a:moveTo>
                  <a:lnTo>
                    <a:pt x="0" y="94627"/>
                  </a:lnTo>
                  <a:lnTo>
                    <a:pt x="0" y="283921"/>
                  </a:lnTo>
                  <a:lnTo>
                    <a:pt x="15328" y="275069"/>
                  </a:lnTo>
                  <a:lnTo>
                    <a:pt x="5118" y="275069"/>
                  </a:lnTo>
                  <a:lnTo>
                    <a:pt x="5118" y="97574"/>
                  </a:lnTo>
                  <a:lnTo>
                    <a:pt x="158800" y="8839"/>
                  </a:lnTo>
                  <a:lnTo>
                    <a:pt x="163906" y="8839"/>
                  </a:lnTo>
                  <a:lnTo>
                    <a:pt x="163906" y="0"/>
                  </a:lnTo>
                  <a:close/>
                </a:path>
                <a:path w="164465" h="284480">
                  <a:moveTo>
                    <a:pt x="163906" y="8839"/>
                  </a:moveTo>
                  <a:lnTo>
                    <a:pt x="158800" y="8839"/>
                  </a:lnTo>
                  <a:lnTo>
                    <a:pt x="158800" y="186321"/>
                  </a:lnTo>
                  <a:lnTo>
                    <a:pt x="5118" y="275069"/>
                  </a:lnTo>
                  <a:lnTo>
                    <a:pt x="15328" y="275069"/>
                  </a:lnTo>
                  <a:lnTo>
                    <a:pt x="163906" y="189268"/>
                  </a:lnTo>
                  <a:lnTo>
                    <a:pt x="163906" y="8839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1189" name="Picture 1189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16827" y="182897"/>
              <a:ext cx="141223" cy="163066"/>
            </a:xfrm>
            <a:prstGeom prst="rect">
              <a:avLst/>
            </a:prstGeom>
          </p:spPr>
        </p:pic>
        <p:pic>
          <p:nvPicPr>
            <p:cNvPr id="1191" name="Picture 1191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82359" y="182897"/>
              <a:ext cx="75690" cy="163066"/>
            </a:xfrm>
            <a:prstGeom prst="rect">
              <a:avLst/>
            </a:prstGeom>
          </p:spPr>
        </p:pic>
        <p:pic>
          <p:nvPicPr>
            <p:cNvPr id="1193" name="Picture 1193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98349" y="334369"/>
              <a:ext cx="141223" cy="125171"/>
            </a:xfrm>
            <a:prstGeom prst="rect">
              <a:avLst/>
            </a:prstGeom>
          </p:spPr>
        </p:pic>
      </p:grpSp>
      <p:pic>
        <p:nvPicPr>
          <p:cNvPr id="1195" name="Picture 1195"/>
          <p:cNvPicPr/>
          <p:nvPr/>
        </p:nvPicPr>
        <p:blipFill>
          <a:blip r:embed="rId9"/>
          <a:stretch>
            <a:fillRect/>
          </a:stretch>
        </p:blipFill>
        <p:spPr>
          <a:xfrm>
            <a:off x="7510309" y="715558"/>
            <a:ext cx="1223517" cy="536481"/>
          </a:xfrm>
          <a:prstGeom prst="rect">
            <a:avLst/>
          </a:prstGeom>
        </p:spPr>
      </p:pic>
      <p:sp>
        <p:nvSpPr>
          <p:cNvPr id="1196" name="Shape 1196"/>
          <p:cNvSpPr/>
          <p:nvPr/>
        </p:nvSpPr>
        <p:spPr>
          <a:xfrm>
            <a:off x="9709326" y="1912150"/>
            <a:ext cx="982980" cy="98298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82979"/>
              <a:gd name="ODFBottom" fmla="val 982980"/>
              <a:gd name="ODFWidth" fmla="val 982979"/>
              <a:gd name="ODFHeight" fmla="val 982980"/>
            </a:gdLst>
            <a:rect l="OXMLTextRectL" t="OXMLTextRectT" r="OXMLTextRectR" b="OXMLTextRectB"/>
            <a:pathLst>
              <a:path w="982978" h="982980">
                <a:moveTo>
                  <a:pt x="0" y="982676"/>
                </a:moveTo>
                <a:lnTo>
                  <a:pt x="982676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197" name="Shape 1197"/>
          <p:cNvSpPr/>
          <p:nvPr/>
        </p:nvSpPr>
        <p:spPr>
          <a:xfrm>
            <a:off x="8660884" y="98026"/>
            <a:ext cx="1748789" cy="17487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48790"/>
              <a:gd name="ODFBottom" fmla="val 1748789"/>
              <a:gd name="ODFWidth" fmla="val 1748790"/>
              <a:gd name="ODFHeight" fmla="val 1748789"/>
            </a:gdLst>
            <a:rect l="OXMLTextRectL" t="OXMLTextRectT" r="OXMLTextRectR" b="OXMLTextRectB"/>
            <a:pathLst>
              <a:path w="1748789" h="1748789">
                <a:moveTo>
                  <a:pt x="0" y="1748358"/>
                </a:moveTo>
                <a:lnTo>
                  <a:pt x="174835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198" name="Shape 1198"/>
          <p:cNvSpPr/>
          <p:nvPr/>
        </p:nvSpPr>
        <p:spPr>
          <a:xfrm>
            <a:off x="9185104" y="863707"/>
            <a:ext cx="1507490" cy="150749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507490"/>
              <a:gd name="ODFBottom" fmla="val 1507489"/>
              <a:gd name="ODFWidth" fmla="val 1507490"/>
              <a:gd name="ODFHeight" fmla="val 1507489"/>
            </a:gdLst>
            <a:rect l="OXMLTextRectL" t="OXMLTextRectT" r="OXMLTextRectR" b="OXMLTextRectB"/>
            <a:pathLst>
              <a:path w="1507490" h="1507489">
                <a:moveTo>
                  <a:pt x="0" y="1506898"/>
                </a:moveTo>
                <a:lnTo>
                  <a:pt x="150689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199" name="Shape 1199"/>
          <p:cNvSpPr/>
          <p:nvPr/>
        </p:nvSpPr>
        <p:spPr>
          <a:xfrm>
            <a:off x="9534585" y="1562670"/>
            <a:ext cx="1157605" cy="115760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157604"/>
              <a:gd name="ODFBottom" fmla="val 1157605"/>
              <a:gd name="ODFWidth" fmla="val 1157604"/>
              <a:gd name="ODFHeight" fmla="val 1157605"/>
            </a:gdLst>
            <a:rect l="OXMLTextRectL" t="OXMLTextRectT" r="OXMLTextRectR" b="OXMLTextRectB"/>
            <a:pathLst>
              <a:path w="1157604" h="1157605">
                <a:moveTo>
                  <a:pt x="0" y="1157416"/>
                </a:moveTo>
                <a:lnTo>
                  <a:pt x="1157416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200" name="Shape 1200"/>
          <p:cNvSpPr/>
          <p:nvPr/>
        </p:nvSpPr>
        <p:spPr>
          <a:xfrm>
            <a:off x="8486142" y="0"/>
            <a:ext cx="1671954" cy="1671954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671954"/>
              <a:gd name="ODFBottom" fmla="val 1671955"/>
              <a:gd name="ODFWidth" fmla="val 1671954"/>
              <a:gd name="ODFHeight" fmla="val 1671955"/>
            </a:gdLst>
            <a:rect l="OXMLTextRectL" t="OXMLTextRectT" r="OXMLTextRectR" b="OXMLTextRectB"/>
            <a:pathLst>
              <a:path w="1671954" h="1671955">
                <a:moveTo>
                  <a:pt x="0" y="1671643"/>
                </a:moveTo>
                <a:lnTo>
                  <a:pt x="1671643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201" name="Shape 1201"/>
          <p:cNvSpPr/>
          <p:nvPr/>
        </p:nvSpPr>
        <p:spPr>
          <a:xfrm>
            <a:off x="9010364" y="514225"/>
            <a:ext cx="1682113" cy="1682114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682115"/>
              <a:gd name="ODFBottom" fmla="val 1682114"/>
              <a:gd name="ODFWidth" fmla="val 1682115"/>
              <a:gd name="ODFHeight" fmla="val 1682114"/>
            </a:gdLst>
            <a:rect l="OXMLTextRectL" t="OXMLTextRectT" r="OXMLTextRectR" b="OXMLTextRectB"/>
            <a:pathLst>
              <a:path w="1682114" h="1682114">
                <a:moveTo>
                  <a:pt x="0" y="1681639"/>
                </a:moveTo>
                <a:lnTo>
                  <a:pt x="1681639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202" name="Shape 1202"/>
          <p:cNvSpPr/>
          <p:nvPr/>
        </p:nvSpPr>
        <p:spPr>
          <a:xfrm>
            <a:off x="9359845" y="1213189"/>
            <a:ext cx="1332230" cy="133223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332229"/>
              <a:gd name="ODFBottom" fmla="val 1332230"/>
              <a:gd name="ODFWidth" fmla="val 1332229"/>
              <a:gd name="ODFHeight" fmla="val 1332230"/>
            </a:gdLst>
            <a:rect l="OXMLTextRectL" t="OXMLTextRectT" r="OXMLTextRectR" b="OXMLTextRectB"/>
            <a:pathLst>
              <a:path w="1332229" h="1332230">
                <a:moveTo>
                  <a:pt x="0" y="1332157"/>
                </a:moveTo>
                <a:lnTo>
                  <a:pt x="1332157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203" name="Shape 1203"/>
          <p:cNvSpPr/>
          <p:nvPr/>
        </p:nvSpPr>
        <p:spPr>
          <a:xfrm>
            <a:off x="8835623" y="272766"/>
            <a:ext cx="1748788" cy="17487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48790"/>
              <a:gd name="ODFBottom" fmla="val 1748789"/>
              <a:gd name="ODFWidth" fmla="val 1748790"/>
              <a:gd name="ODFHeight" fmla="val 1748789"/>
            </a:gdLst>
            <a:rect l="OXMLTextRectL" t="OXMLTextRectT" r="OXMLTextRectR" b="OXMLTextRectB"/>
            <a:pathLst>
              <a:path w="1748789" h="1748789">
                <a:moveTo>
                  <a:pt x="0" y="1748358"/>
                </a:moveTo>
                <a:lnTo>
                  <a:pt x="174835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204" name="Shape 1204"/>
          <p:cNvSpPr/>
          <p:nvPr/>
        </p:nvSpPr>
        <p:spPr>
          <a:xfrm>
            <a:off x="9176265" y="26919"/>
            <a:ext cx="902968" cy="90296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02970"/>
              <a:gd name="ODFBottom" fmla="val 902969"/>
              <a:gd name="ODFWidth" fmla="val 902970"/>
              <a:gd name="ODFHeight" fmla="val 902969"/>
            </a:gdLst>
            <a:rect l="OXMLTextRectL" t="OXMLTextRectT" r="OXMLTextRectR" b="OXMLTextRectB"/>
            <a:pathLst>
              <a:path w="902969" h="902969">
                <a:moveTo>
                  <a:pt x="451484" y="0"/>
                </a:moveTo>
                <a:lnTo>
                  <a:pt x="0" y="451484"/>
                </a:lnTo>
                <a:lnTo>
                  <a:pt x="451484" y="902969"/>
                </a:lnTo>
                <a:lnTo>
                  <a:pt x="902957" y="451484"/>
                </a:lnTo>
                <a:lnTo>
                  <a:pt x="451484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1205" name="Shape 1205"/>
          <p:cNvSpPr/>
          <p:nvPr/>
        </p:nvSpPr>
        <p:spPr>
          <a:xfrm>
            <a:off x="9176265" y="26919"/>
            <a:ext cx="902968" cy="90296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02970"/>
              <a:gd name="ODFBottom" fmla="val 902969"/>
              <a:gd name="ODFWidth" fmla="val 902970"/>
              <a:gd name="ODFHeight" fmla="val 902969"/>
            </a:gdLst>
            <a:rect l="OXMLTextRectL" t="OXMLTextRectT" r="OXMLTextRectR" b="OXMLTextRectB"/>
            <a:pathLst>
              <a:path w="902969" h="902969">
                <a:moveTo>
                  <a:pt x="0" y="451484"/>
                </a:moveTo>
                <a:lnTo>
                  <a:pt x="451484" y="902969"/>
                </a:lnTo>
                <a:lnTo>
                  <a:pt x="902957" y="451484"/>
                </a:lnTo>
                <a:lnTo>
                  <a:pt x="451484" y="0"/>
                </a:lnTo>
                <a:lnTo>
                  <a:pt x="0" y="451484"/>
                </a:lnTo>
                <a:close/>
              </a:path>
            </a:pathLst>
          </a:custGeom>
          <a:ln w="25400">
            <a:solidFill>
              <a:srgbClr val="FFFFFF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206" name="Shape 1206"/>
          <p:cNvSpPr/>
          <p:nvPr/>
        </p:nvSpPr>
        <p:spPr>
          <a:xfrm>
            <a:off x="0" y="1239998"/>
            <a:ext cx="964564" cy="136461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64565"/>
              <a:gd name="ODFBottom" fmla="val 1364614"/>
              <a:gd name="ODFWidth" fmla="val 964565"/>
              <a:gd name="ODFHeight" fmla="val 1364614"/>
            </a:gdLst>
            <a:rect l="OXMLTextRectL" t="OXMLTextRectT" r="OXMLTextRectR" b="OXMLTextRectB"/>
            <a:pathLst>
              <a:path w="964565" h="1364614">
                <a:moveTo>
                  <a:pt x="281851" y="0"/>
                </a:moveTo>
                <a:lnTo>
                  <a:pt x="0" y="281851"/>
                </a:lnTo>
                <a:lnTo>
                  <a:pt x="0" y="1161440"/>
                </a:lnTo>
                <a:lnTo>
                  <a:pt x="281851" y="1364233"/>
                </a:lnTo>
                <a:lnTo>
                  <a:pt x="963955" y="682129"/>
                </a:lnTo>
                <a:lnTo>
                  <a:pt x="281851" y="0"/>
                </a:lnTo>
                <a:close/>
              </a:path>
            </a:pathLst>
          </a:custGeom>
          <a:solidFill>
            <a:srgbClr val="367CB4"/>
          </a:solidFill>
        </p:spPr>
        <p:txBody>
          <a:bodyPr wrap="square" lIns="0" tIns="0" rIns="0" bIns="0"/>
          <a:lstStyle/>
          <a:p/>
        </p:txBody>
      </p:sp>
      <p:sp>
        <p:nvSpPr>
          <p:cNvPr id="1207" name="Shape 1207"/>
          <p:cNvSpPr/>
          <p:nvPr/>
        </p:nvSpPr>
        <p:spPr>
          <a:xfrm>
            <a:off x="0" y="1220796"/>
            <a:ext cx="983614" cy="140271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83615"/>
              <a:gd name="ODFBottom" fmla="val 1402714"/>
              <a:gd name="ODFWidth" fmla="val 983615"/>
              <a:gd name="ODFHeight" fmla="val 1402714"/>
            </a:gdLst>
            <a:rect l="OXMLTextRectL" t="OXMLTextRectT" r="OXMLTextRectR" b="OXMLTextRectB"/>
            <a:pathLst>
              <a:path w="983615" h="1402714">
                <a:moveTo>
                  <a:pt x="281863" y="0"/>
                </a:moveTo>
                <a:lnTo>
                  <a:pt x="0" y="281851"/>
                </a:lnTo>
                <a:lnTo>
                  <a:pt x="0" y="320281"/>
                </a:lnTo>
                <a:lnTo>
                  <a:pt x="281863" y="38417"/>
                </a:lnTo>
                <a:lnTo>
                  <a:pt x="944753" y="701332"/>
                </a:lnTo>
                <a:lnTo>
                  <a:pt x="281863" y="1364221"/>
                </a:lnTo>
                <a:lnTo>
                  <a:pt x="0" y="1082357"/>
                </a:lnTo>
                <a:lnTo>
                  <a:pt x="0" y="1120774"/>
                </a:lnTo>
                <a:lnTo>
                  <a:pt x="281863" y="1402638"/>
                </a:lnTo>
                <a:lnTo>
                  <a:pt x="983183" y="701332"/>
                </a:lnTo>
                <a:lnTo>
                  <a:pt x="2818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/>
        </p:txBody>
      </p:sp>
      <p:sp>
        <p:nvSpPr>
          <p:cNvPr id="1208" name="Shape 1208"/>
          <p:cNvSpPr/>
          <p:nvPr/>
        </p:nvSpPr>
        <p:spPr>
          <a:xfrm>
            <a:off x="0" y="2069762"/>
            <a:ext cx="589915" cy="117982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89915"/>
              <a:gd name="ODFBottom" fmla="val 1179830"/>
              <a:gd name="ODFWidth" fmla="val 589915"/>
              <a:gd name="ODFHeight" fmla="val 1179830"/>
            </a:gdLst>
            <a:rect l="OXMLTextRectL" t="OXMLTextRectT" r="OXMLTextRectR" b="OXMLTextRectB"/>
            <a:pathLst>
              <a:path w="589915" h="1179830">
                <a:moveTo>
                  <a:pt x="0" y="0"/>
                </a:moveTo>
                <a:lnTo>
                  <a:pt x="0" y="1179512"/>
                </a:lnTo>
                <a:lnTo>
                  <a:pt x="589762" y="589762"/>
                </a:lnTo>
                <a:lnTo>
                  <a:pt x="0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1209" name="Shape 1209"/>
          <p:cNvSpPr/>
          <p:nvPr/>
        </p:nvSpPr>
        <p:spPr>
          <a:xfrm>
            <a:off x="0" y="2050549"/>
            <a:ext cx="609600" cy="121856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609600"/>
              <a:gd name="ODFBottom" fmla="val 1218564"/>
              <a:gd name="ODFWidth" fmla="val 609600"/>
              <a:gd name="ODFHeight" fmla="val 1218564"/>
            </a:gdLst>
            <a:rect l="OXMLTextRectL" t="OXMLTextRectT" r="OXMLTextRectR" b="OXMLTextRectB"/>
            <a:pathLst>
              <a:path w="609600" h="1218564">
                <a:moveTo>
                  <a:pt x="0" y="0"/>
                </a:moveTo>
                <a:lnTo>
                  <a:pt x="0" y="38430"/>
                </a:lnTo>
                <a:lnTo>
                  <a:pt x="570534" y="608977"/>
                </a:lnTo>
                <a:lnTo>
                  <a:pt x="0" y="1179512"/>
                </a:lnTo>
                <a:lnTo>
                  <a:pt x="0" y="1217955"/>
                </a:lnTo>
                <a:lnTo>
                  <a:pt x="608977" y="6089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/>
        </p:txBody>
      </p:sp>
      <p:sp>
        <p:nvSpPr>
          <p:cNvPr id="1210" name="Shape 1210"/>
          <p:cNvSpPr/>
          <p:nvPr/>
        </p:nvSpPr>
        <p:spPr>
          <a:xfrm>
            <a:off x="250272" y="214944"/>
            <a:ext cx="4421505" cy="716534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421505"/>
              <a:gd name="ODFBottom" fmla="val 7165340"/>
              <a:gd name="ODFWidth" fmla="val 4421505"/>
              <a:gd name="ODFHeight" fmla="val 7165340"/>
            </a:gdLst>
            <a:rect l="OXMLTextRectL" t="OXMLTextRectT" r="OXMLTextRectR" b="OXMLTextRectB"/>
            <a:pathLst>
              <a:path w="4421505" h="7165340">
                <a:moveTo>
                  <a:pt x="54356" y="0"/>
                </a:moveTo>
                <a:lnTo>
                  <a:pt x="0" y="0"/>
                </a:lnTo>
                <a:lnTo>
                  <a:pt x="0" y="6691985"/>
                </a:lnTo>
                <a:lnTo>
                  <a:pt x="473087" y="7165060"/>
                </a:lnTo>
                <a:lnTo>
                  <a:pt x="4421022" y="7165060"/>
                </a:lnTo>
                <a:lnTo>
                  <a:pt x="4421022" y="7110704"/>
                </a:lnTo>
                <a:lnTo>
                  <a:pt x="495592" y="7110704"/>
                </a:lnTo>
                <a:lnTo>
                  <a:pt x="54356" y="6669455"/>
                </a:lnTo>
                <a:lnTo>
                  <a:pt x="54356" y="0"/>
                </a:lnTo>
                <a:close/>
              </a:path>
            </a:pathLst>
          </a:custGeom>
          <a:solidFill>
            <a:srgbClr val="367CB4"/>
          </a:solidFill>
        </p:spPr>
        <p:txBody>
          <a:bodyPr wrap="square" lIns="0" tIns="0" rIns="0" bIns="0"/>
          <a:lstStyle/>
          <a:p/>
        </p:txBody>
      </p:sp>
      <p:sp>
        <p:nvSpPr>
          <p:cNvPr id="1211" name="Shape 1211"/>
          <p:cNvSpPr/>
          <p:nvPr/>
        </p:nvSpPr>
        <p:spPr>
          <a:xfrm>
            <a:off x="366337" y="459527"/>
            <a:ext cx="3947795" cy="680720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947795"/>
              <a:gd name="ODFBottom" fmla="val 6807200"/>
              <a:gd name="ODFWidth" fmla="val 3947795"/>
              <a:gd name="ODFHeight" fmla="val 6807200"/>
            </a:gdLst>
            <a:rect l="OXMLTextRectL" t="OXMLTextRectT" r="OXMLTextRectR" b="OXMLTextRectB"/>
            <a:pathLst>
              <a:path w="3947795" h="6807200">
                <a:moveTo>
                  <a:pt x="40767" y="0"/>
                </a:moveTo>
                <a:lnTo>
                  <a:pt x="0" y="0"/>
                </a:lnTo>
                <a:lnTo>
                  <a:pt x="0" y="6392532"/>
                </a:lnTo>
                <a:lnTo>
                  <a:pt x="414375" y="6806920"/>
                </a:lnTo>
                <a:lnTo>
                  <a:pt x="3947680" y="6806920"/>
                </a:lnTo>
                <a:lnTo>
                  <a:pt x="3947680" y="6766153"/>
                </a:lnTo>
                <a:lnTo>
                  <a:pt x="431253" y="6766153"/>
                </a:lnTo>
                <a:lnTo>
                  <a:pt x="40767" y="6375654"/>
                </a:lnTo>
                <a:lnTo>
                  <a:pt x="40767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1212" name="Shape 1212"/>
          <p:cNvSpPr txBox="1"/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lvl1pPr lvl="0"/>
          </a:lstStyle>
          <a:p>
            <a:r>
              <a:t>29</a:t>
            </a:r>
          </a:p>
        </p:txBody>
      </p:sp>
      <p:pic>
        <p:nvPicPr>
          <p:cNvPr id="1214" name="Picture 1214"/>
          <p:cNvPicPr/>
          <p:nvPr/>
        </p:nvPicPr>
        <p:blipFill>
          <a:blip r:embed="rId10"/>
          <a:stretch>
            <a:fillRect/>
          </a:stretch>
        </p:blipFill>
        <p:spPr>
          <a:xfrm>
            <a:off x="6442202" y="3625943"/>
            <a:ext cx="3715895" cy="2786921"/>
          </a:xfrm>
          <a:prstGeom prst="rect">
            <a:avLst/>
          </a:prstGeom>
        </p:spPr>
      </p:pic>
      <p:pic>
        <p:nvPicPr>
          <p:cNvPr id="1216" name="Picture 1216"/>
          <p:cNvPicPr/>
          <p:nvPr/>
        </p:nvPicPr>
        <p:blipFill>
          <a:blip r:embed="rId11"/>
          <a:stretch>
            <a:fillRect/>
          </a:stretch>
        </p:blipFill>
        <p:spPr>
          <a:xfrm>
            <a:off x="700639" y="2371197"/>
            <a:ext cx="5468400" cy="41013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87" name="GroupShape 187"/>
        <p:cNvGrpSpPr/>
        <p:nvPr/>
      </p:nvGrpSpPr>
      <p:grpSpPr>
        <a:xfrm>
          <a:off x="0" y="0"/>
          <a:ext cx="0" cy="0"/>
        </a:xfrm>
      </p:grpSpPr>
      <p:sp>
        <p:nvSpPr>
          <p:cNvPr id="188" name="Shape 188"/>
          <p:cNvSpPr/>
          <p:nvPr/>
        </p:nvSpPr>
        <p:spPr>
          <a:xfrm>
            <a:off x="8973302" y="5883977"/>
            <a:ext cx="1718944" cy="167640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18945"/>
              <a:gd name="ODFBottom" fmla="val 1676400"/>
              <a:gd name="ODFWidth" fmla="val 1718945"/>
              <a:gd name="ODFHeight" fmla="val 1676400"/>
            </a:gdLst>
            <a:rect l="OXMLTextRectL" t="OXMLTextRectT" r="OXMLTextRectR" b="OXMLTextRectB"/>
            <a:pathLst>
              <a:path w="1718945" h="1676400">
                <a:moveTo>
                  <a:pt x="1673874" y="0"/>
                </a:moveTo>
                <a:lnTo>
                  <a:pt x="0" y="1676027"/>
                </a:lnTo>
              </a:path>
              <a:path w="1718945" h="1676400">
                <a:moveTo>
                  <a:pt x="1718700" y="1129338"/>
                </a:moveTo>
                <a:lnTo>
                  <a:pt x="1172713" y="1676027"/>
                </a:lnTo>
              </a:path>
              <a:path w="1718945" h="1676400">
                <a:moveTo>
                  <a:pt x="1718700" y="346527"/>
                </a:moveTo>
                <a:lnTo>
                  <a:pt x="390900" y="1676027"/>
                </a:lnTo>
              </a:path>
              <a:path w="1718945" h="1676400">
                <a:moveTo>
                  <a:pt x="1718700" y="1520745"/>
                </a:moveTo>
                <a:lnTo>
                  <a:pt x="1563616" y="1676027"/>
                </a:lnTo>
              </a:path>
              <a:path w="1718945" h="1676400">
                <a:moveTo>
                  <a:pt x="1718700" y="737926"/>
                </a:moveTo>
                <a:lnTo>
                  <a:pt x="781804" y="1676027"/>
                </a:lnTo>
              </a:path>
            </a:pathLst>
          </a:custGeom>
          <a:ln w="75336">
            <a:solidFill>
              <a:srgbClr val="FFFFFF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grpSp>
        <p:nvGrpSpPr>
          <p:cNvPr id="189" name="Shape 189"/>
          <p:cNvGrpSpPr/>
          <p:nvPr/>
        </p:nvGrpSpPr>
        <p:grpSpPr>
          <a:xfrm>
            <a:off x="8256211" y="552543"/>
            <a:ext cx="556894" cy="642620"/>
            <a:chExt cx="556894" cy="642620"/>
          </a:xfrm>
        </p:grpSpPr>
        <p:pic>
          <p:nvPicPr>
            <p:cNvPr id="191" name="Picture 19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92038"/>
              <a:ext cx="163917" cy="237375"/>
            </a:xfrm>
            <a:prstGeom prst="rect">
              <a:avLst/>
            </a:prstGeom>
          </p:spPr>
        </p:pic>
        <p:sp>
          <p:nvSpPr>
            <p:cNvPr id="192" name="Shape 192"/>
            <p:cNvSpPr/>
            <p:nvPr/>
          </p:nvSpPr>
          <p:spPr>
            <a:xfrm>
              <a:off x="3" y="65968"/>
              <a:ext cx="164465" cy="284479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18" y="0"/>
                  </a:moveTo>
                  <a:lnTo>
                    <a:pt x="0" y="94640"/>
                  </a:lnTo>
                  <a:lnTo>
                    <a:pt x="0" y="283908"/>
                  </a:lnTo>
                  <a:lnTo>
                    <a:pt x="15331" y="275056"/>
                  </a:lnTo>
                  <a:lnTo>
                    <a:pt x="5118" y="275056"/>
                  </a:lnTo>
                  <a:lnTo>
                    <a:pt x="5118" y="97574"/>
                  </a:lnTo>
                  <a:lnTo>
                    <a:pt x="158800" y="8851"/>
                  </a:lnTo>
                  <a:lnTo>
                    <a:pt x="163918" y="8851"/>
                  </a:lnTo>
                  <a:lnTo>
                    <a:pt x="163918" y="0"/>
                  </a:lnTo>
                  <a:close/>
                </a:path>
                <a:path w="164465" h="284480">
                  <a:moveTo>
                    <a:pt x="163918" y="8851"/>
                  </a:moveTo>
                  <a:lnTo>
                    <a:pt x="158800" y="8851"/>
                  </a:lnTo>
                  <a:lnTo>
                    <a:pt x="158800" y="186308"/>
                  </a:lnTo>
                  <a:lnTo>
                    <a:pt x="5118" y="275056"/>
                  </a:lnTo>
                  <a:lnTo>
                    <a:pt x="15331" y="275056"/>
                  </a:lnTo>
                  <a:lnTo>
                    <a:pt x="163918" y="189268"/>
                  </a:lnTo>
                  <a:lnTo>
                    <a:pt x="163918" y="8851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194" name="Picture 19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4292" y="405618"/>
              <a:ext cx="246315" cy="236842"/>
            </a:xfrm>
            <a:prstGeom prst="rect">
              <a:avLst/>
            </a:prstGeom>
          </p:spPr>
        </p:pic>
        <p:pic>
          <p:nvPicPr>
            <p:cNvPr id="196" name="Picture 196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95781" y="0"/>
              <a:ext cx="360615" cy="350391"/>
            </a:xfrm>
            <a:prstGeom prst="rect">
              <a:avLst/>
            </a:prstGeom>
          </p:spPr>
        </p:pic>
        <p:pic>
          <p:nvPicPr>
            <p:cNvPr id="198" name="Picture 198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98356" y="296463"/>
              <a:ext cx="141210" cy="163066"/>
            </a:xfrm>
            <a:prstGeom prst="rect">
              <a:avLst/>
            </a:prstGeom>
          </p:spPr>
        </p:pic>
        <p:sp>
          <p:nvSpPr>
            <p:cNvPr id="199" name="Shape 199"/>
            <p:cNvSpPr/>
            <p:nvPr/>
          </p:nvSpPr>
          <p:spPr>
            <a:xfrm>
              <a:off x="392490" y="292574"/>
              <a:ext cx="164465" cy="28448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06" y="0"/>
                  </a:moveTo>
                  <a:lnTo>
                    <a:pt x="0" y="94627"/>
                  </a:lnTo>
                  <a:lnTo>
                    <a:pt x="0" y="283921"/>
                  </a:lnTo>
                  <a:lnTo>
                    <a:pt x="15328" y="275069"/>
                  </a:lnTo>
                  <a:lnTo>
                    <a:pt x="5118" y="275069"/>
                  </a:lnTo>
                  <a:lnTo>
                    <a:pt x="5118" y="97574"/>
                  </a:lnTo>
                  <a:lnTo>
                    <a:pt x="158788" y="8839"/>
                  </a:lnTo>
                  <a:lnTo>
                    <a:pt x="163906" y="8839"/>
                  </a:lnTo>
                  <a:lnTo>
                    <a:pt x="163906" y="0"/>
                  </a:lnTo>
                  <a:close/>
                </a:path>
                <a:path w="164465" h="284480">
                  <a:moveTo>
                    <a:pt x="163906" y="8839"/>
                  </a:moveTo>
                  <a:lnTo>
                    <a:pt x="158788" y="8839"/>
                  </a:lnTo>
                  <a:lnTo>
                    <a:pt x="158788" y="186321"/>
                  </a:lnTo>
                  <a:lnTo>
                    <a:pt x="5118" y="275069"/>
                  </a:lnTo>
                  <a:lnTo>
                    <a:pt x="15328" y="275069"/>
                  </a:lnTo>
                  <a:lnTo>
                    <a:pt x="163906" y="189268"/>
                  </a:lnTo>
                  <a:lnTo>
                    <a:pt x="163906" y="8839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201" name="Picture 201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16835" y="182901"/>
              <a:ext cx="141223" cy="163067"/>
            </a:xfrm>
            <a:prstGeom prst="rect">
              <a:avLst/>
            </a:prstGeom>
          </p:spPr>
        </p:pic>
        <p:pic>
          <p:nvPicPr>
            <p:cNvPr id="203" name="Picture 203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82354" y="182901"/>
              <a:ext cx="75703" cy="163067"/>
            </a:xfrm>
            <a:prstGeom prst="rect">
              <a:avLst/>
            </a:prstGeom>
          </p:spPr>
        </p:pic>
        <p:pic>
          <p:nvPicPr>
            <p:cNvPr id="205" name="Picture 205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98356" y="334361"/>
              <a:ext cx="141210" cy="125182"/>
            </a:xfrm>
            <a:prstGeom prst="rect">
              <a:avLst/>
            </a:prstGeom>
          </p:spPr>
        </p:pic>
      </p:grpSp>
      <p:pic>
        <p:nvPicPr>
          <p:cNvPr id="207" name="Picture 207"/>
          <p:cNvPicPr/>
          <p:nvPr/>
        </p:nvPicPr>
        <p:blipFill>
          <a:blip r:embed="rId9"/>
          <a:stretch>
            <a:fillRect/>
          </a:stretch>
        </p:blipFill>
        <p:spPr>
          <a:xfrm>
            <a:off x="8942413" y="612303"/>
            <a:ext cx="1223530" cy="536480"/>
          </a:xfrm>
          <a:prstGeom prst="rect">
            <a:avLst/>
          </a:prstGeom>
        </p:spPr>
      </p:pic>
      <p:sp>
        <p:nvSpPr>
          <p:cNvPr id="208" name="Shape 208"/>
          <p:cNvSpPr txBox="1"/>
          <p:nvPr>
            <p:ph type="title"/>
          </p:nvPr>
        </p:nvSpPr>
        <p:spPr>
          <a:xfrm>
            <a:off x="4543463" y="1452816"/>
            <a:ext cx="1817301" cy="44371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>
            <a:lvl1pPr lvl="0"/>
          </a:lstStyle>
          <a:p>
            <a:pPr marL="12700" indent="0">
              <a:lnSpc>
                <a:spcPct val="100000"/>
              </a:lnSpc>
              <a:spcBef>
                <a:spcPts val="100"/>
              </a:spcBef>
            </a:pPr>
            <a:r>
              <a:rPr sz="2800"/>
              <a:t>МИНЫ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1218970" y="2957637"/>
            <a:ext cx="310987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Неуправляемые</a:t>
            </a:r>
            <a:r>
              <a:rPr i="1"/>
              <a:t> </a:t>
            </a:r>
            <a:r>
              <a:rPr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мины</a:t>
            </a:r>
            <a:r>
              <a:rPr i="1"/>
              <a:t> 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972113" y="3404784"/>
            <a:ext cx="3592290" cy="1754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взрываются автоматически от воздействия объекта поражения                на приводное устройство и взрыватель (предварительно мина должна быть поставлена                           в «боевое» положение) </a:t>
            </a:r>
          </a:p>
        </p:txBody>
      </p:sp>
      <p:sp>
        <p:nvSpPr>
          <p:cNvPr id="211" name="Shape 211"/>
          <p:cNvSpPr/>
          <p:nvPr/>
        </p:nvSpPr>
        <p:spPr>
          <a:xfrm flipH="1">
            <a:off x="3570011" y="2025780"/>
            <a:ext cx="898854" cy="624875"/>
          </a:xfrm>
          <a:prstGeom prst="straightConnector1">
            <a:avLst/>
          </a:prstGeom>
          <a:ln w="25400">
            <a:solidFill>
              <a:schemeClr val="accent1"/>
            </a:solidFill>
            <a:prstDash val="solid"/>
            <a:tailEnd type="triangle" w="med" len="med"/>
          </a:ln>
        </p:spPr>
        <p:style>
          <a:lnRef idx="0"/>
          <a:fillRef idx="0">
            <a:schemeClr val="accent1"/>
          </a:fillRef>
          <a:effectRef idx="0"/>
          <a:fontRef idx="none"/>
        </p:style>
        <p:txBody>
          <a:bodyPr/>
          <a:lstStyle/>
          <a:p/>
        </p:txBody>
      </p:sp>
      <p:sp>
        <p:nvSpPr>
          <p:cNvPr id="212" name="Shape 212"/>
          <p:cNvSpPr/>
          <p:nvPr/>
        </p:nvSpPr>
        <p:spPr>
          <a:xfrm>
            <a:off x="5880100" y="2058697"/>
            <a:ext cx="914400" cy="600980"/>
          </a:xfrm>
          <a:prstGeom prst="straightConnector1">
            <a:avLst/>
          </a:prstGeom>
          <a:ln w="25400">
            <a:solidFill>
              <a:schemeClr val="accent1"/>
            </a:solidFill>
            <a:prstDash val="solid"/>
            <a:tailEnd type="triangle" w="med" len="med"/>
          </a:ln>
        </p:spPr>
        <p:style>
          <a:lnRef idx="0"/>
          <a:fillRef idx="0">
            <a:schemeClr val="accent1"/>
          </a:fillRef>
          <a:effectRef idx="0"/>
          <a:fontRef idx="none"/>
        </p:style>
        <p:txBody>
          <a:bodyPr/>
          <a:lstStyle/>
          <a:p/>
        </p:txBody>
      </p:sp>
      <p:sp>
        <p:nvSpPr>
          <p:cNvPr id="213" name="Shape 213"/>
          <p:cNvSpPr txBox="1"/>
          <p:nvPr/>
        </p:nvSpPr>
        <p:spPr>
          <a:xfrm>
            <a:off x="5747440" y="2971082"/>
            <a:ext cx="3404214" cy="3740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449580" algn="just">
              <a:lnSpc>
                <a:spcPct val="107000"/>
              </a:lnSpc>
              <a:spcAft>
                <a:spcPts val="800"/>
              </a:spcAft>
            </a:pPr>
            <a:r>
              <a:rPr sz="1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Управляемые мины</a:t>
            </a:r>
            <a:endParaRPr sz="1400">
              <a:latin typeface="Calibri"/>
              <a:ea typeface="Calibri"/>
              <a:cs typeface="Calibri"/>
            </a:endParaRPr>
          </a:p>
        </p:txBody>
      </p:sp>
      <p:sp>
        <p:nvSpPr>
          <p:cNvPr id="214" name="Shape 214"/>
          <p:cNvSpPr txBox="1"/>
          <p:nvPr/>
        </p:nvSpPr>
        <p:spPr>
          <a:xfrm>
            <a:off x="5484789" y="3447234"/>
            <a:ext cx="3929515" cy="18970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449580" algn="ctr">
              <a:lnSpc>
                <a:spcPct val="107000"/>
              </a:lnSpc>
              <a:spcAft>
                <a:spcPts val="800"/>
              </a:spcAft>
            </a:pPr>
            <a:r>
              <a: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или минные поля взрываются </a:t>
            </a:r>
            <a:r>
              <a: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</a:t>
            </a:r>
            <a:r>
              <a: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 командного пункта по проводам, радио или в заданное время                             с помощью механических приспособлений.</a:t>
            </a:r>
          </a:p>
          <a:p>
            <a:pPr marL="0" indent="449580" algn="ctr">
              <a:lnSpc>
                <a:spcPct val="107000"/>
              </a:lnSpc>
              <a:spcAft>
                <a:spcPts val="800"/>
              </a:spcAft>
            </a:pPr>
            <a:endParaRPr sz="1400">
              <a:latin typeface="Calibri"/>
              <a:ea typeface="Calibri"/>
              <a:cs typeface="Calibri"/>
            </a:endParaRPr>
          </a:p>
        </p:txBody>
      </p:sp>
      <p:grpSp>
        <p:nvGrpSpPr>
          <p:cNvPr id="215" name="Shape 215"/>
          <p:cNvGrpSpPr/>
          <p:nvPr/>
        </p:nvGrpSpPr>
        <p:grpSpPr>
          <a:xfrm>
            <a:off x="0" y="214944"/>
            <a:ext cx="4671695" cy="7165340"/>
            <a:chExt cx="4671695" cy="7165340"/>
          </a:xfrm>
        </p:grpSpPr>
        <p:sp>
          <p:nvSpPr>
            <p:cNvPr id="216" name="Shape 216"/>
            <p:cNvSpPr/>
            <p:nvPr/>
          </p:nvSpPr>
          <p:spPr>
            <a:xfrm>
              <a:off x="0" y="1025053"/>
              <a:ext cx="964564" cy="1364615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964565"/>
                <a:gd name="ODFBottom" fmla="val 1364614"/>
                <a:gd name="ODFWidth" fmla="val 964565"/>
                <a:gd name="ODFHeight" fmla="val 1364614"/>
              </a:gdLst>
              <a:rect l="OXMLTextRectL" t="OXMLTextRectT" r="OXMLTextRectR" b="OXMLTextRectB"/>
              <a:pathLst>
                <a:path w="964565" h="1364614">
                  <a:moveTo>
                    <a:pt x="281851" y="0"/>
                  </a:moveTo>
                  <a:lnTo>
                    <a:pt x="0" y="281851"/>
                  </a:lnTo>
                  <a:lnTo>
                    <a:pt x="0" y="1161440"/>
                  </a:lnTo>
                  <a:lnTo>
                    <a:pt x="281851" y="1364233"/>
                  </a:lnTo>
                  <a:lnTo>
                    <a:pt x="963955" y="682129"/>
                  </a:lnTo>
                  <a:lnTo>
                    <a:pt x="281851" y="0"/>
                  </a:lnTo>
                  <a:close/>
                </a:path>
              </a:pathLst>
            </a:custGeom>
            <a:solidFill>
              <a:srgbClr val="367CB4"/>
            </a:solidFill>
          </p:spPr>
          <p:txBody>
            <a:bodyPr wrap="square" lIns="0" tIns="0" rIns="0" bIns="0"/>
            <a:lstStyle/>
            <a:p/>
          </p:txBody>
        </p:sp>
        <p:sp>
          <p:nvSpPr>
            <p:cNvPr id="217" name="Shape 217"/>
            <p:cNvSpPr/>
            <p:nvPr/>
          </p:nvSpPr>
          <p:spPr>
            <a:xfrm>
              <a:off x="0" y="1005852"/>
              <a:ext cx="983614" cy="1402715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983615"/>
                <a:gd name="ODFBottom" fmla="val 1402714"/>
                <a:gd name="ODFWidth" fmla="val 983615"/>
                <a:gd name="ODFHeight" fmla="val 1402714"/>
              </a:gdLst>
              <a:rect l="OXMLTextRectL" t="OXMLTextRectT" r="OXMLTextRectR" b="OXMLTextRectB"/>
              <a:pathLst>
                <a:path w="983615" h="1402714">
                  <a:moveTo>
                    <a:pt x="281863" y="0"/>
                  </a:moveTo>
                  <a:lnTo>
                    <a:pt x="0" y="281851"/>
                  </a:lnTo>
                  <a:lnTo>
                    <a:pt x="0" y="320281"/>
                  </a:lnTo>
                  <a:lnTo>
                    <a:pt x="281863" y="38417"/>
                  </a:lnTo>
                  <a:lnTo>
                    <a:pt x="944753" y="701332"/>
                  </a:lnTo>
                  <a:lnTo>
                    <a:pt x="281863" y="1364221"/>
                  </a:lnTo>
                  <a:lnTo>
                    <a:pt x="0" y="1082357"/>
                  </a:lnTo>
                  <a:lnTo>
                    <a:pt x="0" y="1120774"/>
                  </a:lnTo>
                  <a:lnTo>
                    <a:pt x="281863" y="1402638"/>
                  </a:lnTo>
                  <a:lnTo>
                    <a:pt x="983183" y="701332"/>
                  </a:lnTo>
                  <a:lnTo>
                    <a:pt x="2818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/>
            <a:lstStyle/>
            <a:p/>
          </p:txBody>
        </p:sp>
        <p:sp>
          <p:nvSpPr>
            <p:cNvPr id="218" name="Shape 218"/>
            <p:cNvSpPr/>
            <p:nvPr/>
          </p:nvSpPr>
          <p:spPr>
            <a:xfrm>
              <a:off x="0" y="1854818"/>
              <a:ext cx="589915" cy="117983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89915"/>
                <a:gd name="ODFBottom" fmla="val 1179830"/>
                <a:gd name="ODFWidth" fmla="val 589915"/>
                <a:gd name="ODFHeight" fmla="val 1179830"/>
              </a:gdLst>
              <a:rect l="OXMLTextRectL" t="OXMLTextRectT" r="OXMLTextRectR" b="OXMLTextRectB"/>
              <a:pathLst>
                <a:path w="589915" h="1179830">
                  <a:moveTo>
                    <a:pt x="0" y="0"/>
                  </a:moveTo>
                  <a:lnTo>
                    <a:pt x="0" y="1179512"/>
                  </a:lnTo>
                  <a:lnTo>
                    <a:pt x="589762" y="589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5B6A"/>
            </a:solidFill>
          </p:spPr>
          <p:txBody>
            <a:bodyPr wrap="square" lIns="0" tIns="0" rIns="0" bIns="0"/>
            <a:lstStyle/>
            <a:p/>
          </p:txBody>
        </p:sp>
        <p:sp>
          <p:nvSpPr>
            <p:cNvPr id="219" name="Shape 219"/>
            <p:cNvSpPr/>
            <p:nvPr/>
          </p:nvSpPr>
          <p:spPr>
            <a:xfrm>
              <a:off x="0" y="1835605"/>
              <a:ext cx="609600" cy="1218565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609600"/>
                <a:gd name="ODFBottom" fmla="val 1218564"/>
                <a:gd name="ODFWidth" fmla="val 609600"/>
                <a:gd name="ODFHeight" fmla="val 1218564"/>
              </a:gdLst>
              <a:rect l="OXMLTextRectL" t="OXMLTextRectT" r="OXMLTextRectR" b="OXMLTextRectB"/>
              <a:pathLst>
                <a:path w="609600" h="1218564">
                  <a:moveTo>
                    <a:pt x="0" y="0"/>
                  </a:moveTo>
                  <a:lnTo>
                    <a:pt x="0" y="38430"/>
                  </a:lnTo>
                  <a:lnTo>
                    <a:pt x="570534" y="608977"/>
                  </a:lnTo>
                  <a:lnTo>
                    <a:pt x="0" y="1179512"/>
                  </a:lnTo>
                  <a:lnTo>
                    <a:pt x="0" y="1217955"/>
                  </a:lnTo>
                  <a:lnTo>
                    <a:pt x="608977" y="6089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/>
            <a:lstStyle/>
            <a:p/>
          </p:txBody>
        </p:sp>
        <p:sp>
          <p:nvSpPr>
            <p:cNvPr id="220" name="Shape 220"/>
            <p:cNvSpPr/>
            <p:nvPr/>
          </p:nvSpPr>
          <p:spPr>
            <a:xfrm>
              <a:off x="250272" y="0"/>
              <a:ext cx="4421505" cy="716534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4421505"/>
                <a:gd name="ODFBottom" fmla="val 7165340"/>
                <a:gd name="ODFWidth" fmla="val 4421505"/>
                <a:gd name="ODFHeight" fmla="val 7165340"/>
              </a:gdLst>
              <a:rect l="OXMLTextRectL" t="OXMLTextRectT" r="OXMLTextRectR" b="OXMLTextRectB"/>
              <a:pathLst>
                <a:path w="4421505" h="7165340">
                  <a:moveTo>
                    <a:pt x="54356" y="0"/>
                  </a:moveTo>
                  <a:lnTo>
                    <a:pt x="0" y="0"/>
                  </a:lnTo>
                  <a:lnTo>
                    <a:pt x="0" y="6691985"/>
                  </a:lnTo>
                  <a:lnTo>
                    <a:pt x="473087" y="7165060"/>
                  </a:lnTo>
                  <a:lnTo>
                    <a:pt x="4421022" y="7165060"/>
                  </a:lnTo>
                  <a:lnTo>
                    <a:pt x="4421022" y="7110704"/>
                  </a:lnTo>
                  <a:lnTo>
                    <a:pt x="495592" y="7110704"/>
                  </a:lnTo>
                  <a:lnTo>
                    <a:pt x="54356" y="6669455"/>
                  </a:lnTo>
                  <a:lnTo>
                    <a:pt x="54356" y="0"/>
                  </a:lnTo>
                  <a:close/>
                </a:path>
              </a:pathLst>
            </a:custGeom>
            <a:solidFill>
              <a:srgbClr val="367CB4"/>
            </a:solidFill>
          </p:spPr>
          <p:txBody>
            <a:bodyPr wrap="square" lIns="0" tIns="0" rIns="0" bIns="0"/>
            <a:lstStyle/>
            <a:p/>
          </p:txBody>
        </p:sp>
        <p:sp>
          <p:nvSpPr>
            <p:cNvPr id="221" name="Shape 221"/>
            <p:cNvSpPr/>
            <p:nvPr/>
          </p:nvSpPr>
          <p:spPr>
            <a:xfrm>
              <a:off x="366337" y="244582"/>
              <a:ext cx="3947795" cy="680720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947795"/>
                <a:gd name="ODFBottom" fmla="val 6807200"/>
                <a:gd name="ODFWidth" fmla="val 3947795"/>
                <a:gd name="ODFHeight" fmla="val 6807200"/>
              </a:gdLst>
              <a:rect l="OXMLTextRectL" t="OXMLTextRectT" r="OXMLTextRectR" b="OXMLTextRectB"/>
              <a:pathLst>
                <a:path w="3947795" h="6807200">
                  <a:moveTo>
                    <a:pt x="40767" y="0"/>
                  </a:moveTo>
                  <a:lnTo>
                    <a:pt x="0" y="0"/>
                  </a:lnTo>
                  <a:lnTo>
                    <a:pt x="0" y="6392532"/>
                  </a:lnTo>
                  <a:lnTo>
                    <a:pt x="414375" y="6806920"/>
                  </a:lnTo>
                  <a:lnTo>
                    <a:pt x="3947680" y="6806920"/>
                  </a:lnTo>
                  <a:lnTo>
                    <a:pt x="3947680" y="6766153"/>
                  </a:lnTo>
                  <a:lnTo>
                    <a:pt x="431253" y="6766153"/>
                  </a:lnTo>
                  <a:lnTo>
                    <a:pt x="40767" y="6375654"/>
                  </a:lnTo>
                  <a:lnTo>
                    <a:pt x="40767" y="0"/>
                  </a:lnTo>
                  <a:close/>
                </a:path>
              </a:pathLst>
            </a:custGeom>
            <a:solidFill>
              <a:srgbClr val="F15B6A"/>
            </a:solidFill>
          </p:spPr>
          <p:txBody>
            <a:bodyPr wrap="square" lIns="0" tIns="0" rIns="0" bIns="0"/>
            <a:lstStyle/>
            <a:p/>
          </p:txBody>
        </p:sp>
      </p:grpSp>
      <p:sp>
        <p:nvSpPr>
          <p:cNvPr id="222" name="Shape 222"/>
          <p:cNvSpPr txBox="1"/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lvl1pPr lvl="0"/>
          </a:lstStyle>
          <a:p>
            <a:r>
              <a:t>3</a:t>
            </a:r>
          </a:p>
        </p:txBody>
      </p:sp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217" name="GroupShape 1217"/>
        <p:cNvGrpSpPr/>
        <p:nvPr/>
      </p:nvGrpSpPr>
      <p:grpSpPr>
        <a:xfrm>
          <a:off x="0" y="0"/>
          <a:ext cx="0" cy="0"/>
        </a:xfrm>
      </p:grpSpPr>
      <p:grpSp>
        <p:nvGrpSpPr>
          <p:cNvPr id="1218" name="Shape 1218"/>
          <p:cNvGrpSpPr/>
          <p:nvPr/>
        </p:nvGrpSpPr>
        <p:grpSpPr>
          <a:xfrm>
            <a:off x="6824115" y="655798"/>
            <a:ext cx="556894" cy="642620"/>
            <a:chExt cx="556894" cy="642620"/>
          </a:xfrm>
        </p:grpSpPr>
        <p:pic>
          <p:nvPicPr>
            <p:cNvPr id="1220" name="Picture 122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92039"/>
              <a:ext cx="163917" cy="237374"/>
            </a:xfrm>
            <a:prstGeom prst="rect">
              <a:avLst/>
            </a:prstGeom>
          </p:spPr>
        </p:pic>
        <p:sp>
          <p:nvSpPr>
            <p:cNvPr id="1221" name="Shape 1221"/>
            <p:cNvSpPr/>
            <p:nvPr/>
          </p:nvSpPr>
          <p:spPr>
            <a:xfrm>
              <a:off x="3" y="65968"/>
              <a:ext cx="164465" cy="28448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18" y="0"/>
                  </a:moveTo>
                  <a:lnTo>
                    <a:pt x="0" y="94640"/>
                  </a:lnTo>
                  <a:lnTo>
                    <a:pt x="0" y="283908"/>
                  </a:lnTo>
                  <a:lnTo>
                    <a:pt x="15331" y="275056"/>
                  </a:lnTo>
                  <a:lnTo>
                    <a:pt x="5118" y="275056"/>
                  </a:lnTo>
                  <a:lnTo>
                    <a:pt x="5118" y="97574"/>
                  </a:lnTo>
                  <a:lnTo>
                    <a:pt x="158800" y="8851"/>
                  </a:lnTo>
                  <a:lnTo>
                    <a:pt x="163918" y="8851"/>
                  </a:lnTo>
                  <a:lnTo>
                    <a:pt x="163918" y="0"/>
                  </a:lnTo>
                  <a:close/>
                </a:path>
                <a:path w="164465" h="284480">
                  <a:moveTo>
                    <a:pt x="163918" y="8851"/>
                  </a:moveTo>
                  <a:lnTo>
                    <a:pt x="158800" y="8851"/>
                  </a:lnTo>
                  <a:lnTo>
                    <a:pt x="158800" y="186308"/>
                  </a:lnTo>
                  <a:lnTo>
                    <a:pt x="5118" y="275056"/>
                  </a:lnTo>
                  <a:lnTo>
                    <a:pt x="15331" y="275056"/>
                  </a:lnTo>
                  <a:lnTo>
                    <a:pt x="163918" y="189268"/>
                  </a:lnTo>
                  <a:lnTo>
                    <a:pt x="163918" y="8851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1223" name="Picture 122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4293" y="405618"/>
              <a:ext cx="246315" cy="236842"/>
            </a:xfrm>
            <a:prstGeom prst="rect">
              <a:avLst/>
            </a:prstGeom>
          </p:spPr>
        </p:pic>
        <p:pic>
          <p:nvPicPr>
            <p:cNvPr id="1225" name="Picture 1225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95781" y="0"/>
              <a:ext cx="360612" cy="350391"/>
            </a:xfrm>
            <a:prstGeom prst="rect">
              <a:avLst/>
            </a:prstGeom>
          </p:spPr>
        </p:pic>
        <p:pic>
          <p:nvPicPr>
            <p:cNvPr id="1227" name="Picture 1227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98349" y="296473"/>
              <a:ext cx="141223" cy="163066"/>
            </a:xfrm>
            <a:prstGeom prst="rect">
              <a:avLst/>
            </a:prstGeom>
          </p:spPr>
        </p:pic>
        <p:sp>
          <p:nvSpPr>
            <p:cNvPr id="1228" name="Shape 1228"/>
            <p:cNvSpPr/>
            <p:nvPr/>
          </p:nvSpPr>
          <p:spPr>
            <a:xfrm>
              <a:off x="392488" y="292576"/>
              <a:ext cx="164465" cy="28448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06" y="0"/>
                  </a:moveTo>
                  <a:lnTo>
                    <a:pt x="0" y="94627"/>
                  </a:lnTo>
                  <a:lnTo>
                    <a:pt x="0" y="283921"/>
                  </a:lnTo>
                  <a:lnTo>
                    <a:pt x="15328" y="275069"/>
                  </a:lnTo>
                  <a:lnTo>
                    <a:pt x="5118" y="275069"/>
                  </a:lnTo>
                  <a:lnTo>
                    <a:pt x="5118" y="97574"/>
                  </a:lnTo>
                  <a:lnTo>
                    <a:pt x="158800" y="8839"/>
                  </a:lnTo>
                  <a:lnTo>
                    <a:pt x="163906" y="8839"/>
                  </a:lnTo>
                  <a:lnTo>
                    <a:pt x="163906" y="0"/>
                  </a:lnTo>
                  <a:close/>
                </a:path>
                <a:path w="164465" h="284480">
                  <a:moveTo>
                    <a:pt x="163906" y="8839"/>
                  </a:moveTo>
                  <a:lnTo>
                    <a:pt x="158800" y="8839"/>
                  </a:lnTo>
                  <a:lnTo>
                    <a:pt x="158800" y="186321"/>
                  </a:lnTo>
                  <a:lnTo>
                    <a:pt x="5118" y="275069"/>
                  </a:lnTo>
                  <a:lnTo>
                    <a:pt x="15328" y="275069"/>
                  </a:lnTo>
                  <a:lnTo>
                    <a:pt x="163906" y="189268"/>
                  </a:lnTo>
                  <a:lnTo>
                    <a:pt x="163906" y="8839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1230" name="Picture 1230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16827" y="182897"/>
              <a:ext cx="141223" cy="163066"/>
            </a:xfrm>
            <a:prstGeom prst="rect">
              <a:avLst/>
            </a:prstGeom>
          </p:spPr>
        </p:pic>
        <p:pic>
          <p:nvPicPr>
            <p:cNvPr id="1232" name="Picture 1232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82359" y="182897"/>
              <a:ext cx="75690" cy="163066"/>
            </a:xfrm>
            <a:prstGeom prst="rect">
              <a:avLst/>
            </a:prstGeom>
          </p:spPr>
        </p:pic>
        <p:pic>
          <p:nvPicPr>
            <p:cNvPr id="1234" name="Picture 1234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98349" y="334369"/>
              <a:ext cx="141223" cy="125171"/>
            </a:xfrm>
            <a:prstGeom prst="rect">
              <a:avLst/>
            </a:prstGeom>
          </p:spPr>
        </p:pic>
      </p:grpSp>
      <p:pic>
        <p:nvPicPr>
          <p:cNvPr id="1236" name="Picture 1236"/>
          <p:cNvPicPr/>
          <p:nvPr/>
        </p:nvPicPr>
        <p:blipFill>
          <a:blip r:embed="rId9"/>
          <a:stretch>
            <a:fillRect/>
          </a:stretch>
        </p:blipFill>
        <p:spPr>
          <a:xfrm>
            <a:off x="7510309" y="715558"/>
            <a:ext cx="1223517" cy="536481"/>
          </a:xfrm>
          <a:prstGeom prst="rect">
            <a:avLst/>
          </a:prstGeom>
        </p:spPr>
      </p:pic>
      <p:sp>
        <p:nvSpPr>
          <p:cNvPr id="1237" name="Shape 1237"/>
          <p:cNvSpPr/>
          <p:nvPr/>
        </p:nvSpPr>
        <p:spPr>
          <a:xfrm>
            <a:off x="9709326" y="1912150"/>
            <a:ext cx="982980" cy="98298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82979"/>
              <a:gd name="ODFBottom" fmla="val 982980"/>
              <a:gd name="ODFWidth" fmla="val 982979"/>
              <a:gd name="ODFHeight" fmla="val 982980"/>
            </a:gdLst>
            <a:rect l="OXMLTextRectL" t="OXMLTextRectT" r="OXMLTextRectR" b="OXMLTextRectB"/>
            <a:pathLst>
              <a:path w="982978" h="982980">
                <a:moveTo>
                  <a:pt x="0" y="982676"/>
                </a:moveTo>
                <a:lnTo>
                  <a:pt x="982676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238" name="Shape 1238"/>
          <p:cNvSpPr/>
          <p:nvPr/>
        </p:nvSpPr>
        <p:spPr>
          <a:xfrm>
            <a:off x="8660884" y="98026"/>
            <a:ext cx="1748789" cy="17487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48790"/>
              <a:gd name="ODFBottom" fmla="val 1748789"/>
              <a:gd name="ODFWidth" fmla="val 1748790"/>
              <a:gd name="ODFHeight" fmla="val 1748789"/>
            </a:gdLst>
            <a:rect l="OXMLTextRectL" t="OXMLTextRectT" r="OXMLTextRectR" b="OXMLTextRectB"/>
            <a:pathLst>
              <a:path w="1748789" h="1748789">
                <a:moveTo>
                  <a:pt x="0" y="1748358"/>
                </a:moveTo>
                <a:lnTo>
                  <a:pt x="174835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239" name="Shape 1239"/>
          <p:cNvSpPr/>
          <p:nvPr/>
        </p:nvSpPr>
        <p:spPr>
          <a:xfrm>
            <a:off x="9185104" y="863707"/>
            <a:ext cx="1507490" cy="150749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507490"/>
              <a:gd name="ODFBottom" fmla="val 1507489"/>
              <a:gd name="ODFWidth" fmla="val 1507490"/>
              <a:gd name="ODFHeight" fmla="val 1507489"/>
            </a:gdLst>
            <a:rect l="OXMLTextRectL" t="OXMLTextRectT" r="OXMLTextRectR" b="OXMLTextRectB"/>
            <a:pathLst>
              <a:path w="1507490" h="1507489">
                <a:moveTo>
                  <a:pt x="0" y="1506898"/>
                </a:moveTo>
                <a:lnTo>
                  <a:pt x="150689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240" name="Shape 1240"/>
          <p:cNvSpPr/>
          <p:nvPr/>
        </p:nvSpPr>
        <p:spPr>
          <a:xfrm>
            <a:off x="9534585" y="1562670"/>
            <a:ext cx="1157605" cy="115760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157604"/>
              <a:gd name="ODFBottom" fmla="val 1157605"/>
              <a:gd name="ODFWidth" fmla="val 1157604"/>
              <a:gd name="ODFHeight" fmla="val 1157605"/>
            </a:gdLst>
            <a:rect l="OXMLTextRectL" t="OXMLTextRectT" r="OXMLTextRectR" b="OXMLTextRectB"/>
            <a:pathLst>
              <a:path w="1157604" h="1157605">
                <a:moveTo>
                  <a:pt x="0" y="1157416"/>
                </a:moveTo>
                <a:lnTo>
                  <a:pt x="1157416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241" name="Shape 1241"/>
          <p:cNvSpPr/>
          <p:nvPr/>
        </p:nvSpPr>
        <p:spPr>
          <a:xfrm>
            <a:off x="8486142" y="0"/>
            <a:ext cx="1671954" cy="1671954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671954"/>
              <a:gd name="ODFBottom" fmla="val 1671955"/>
              <a:gd name="ODFWidth" fmla="val 1671954"/>
              <a:gd name="ODFHeight" fmla="val 1671955"/>
            </a:gdLst>
            <a:rect l="OXMLTextRectL" t="OXMLTextRectT" r="OXMLTextRectR" b="OXMLTextRectB"/>
            <a:pathLst>
              <a:path w="1671954" h="1671955">
                <a:moveTo>
                  <a:pt x="0" y="1671643"/>
                </a:moveTo>
                <a:lnTo>
                  <a:pt x="1671643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242" name="Shape 1242"/>
          <p:cNvSpPr/>
          <p:nvPr/>
        </p:nvSpPr>
        <p:spPr>
          <a:xfrm>
            <a:off x="9010364" y="514225"/>
            <a:ext cx="1682113" cy="1682114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682115"/>
              <a:gd name="ODFBottom" fmla="val 1682114"/>
              <a:gd name="ODFWidth" fmla="val 1682115"/>
              <a:gd name="ODFHeight" fmla="val 1682114"/>
            </a:gdLst>
            <a:rect l="OXMLTextRectL" t="OXMLTextRectT" r="OXMLTextRectR" b="OXMLTextRectB"/>
            <a:pathLst>
              <a:path w="1682114" h="1682114">
                <a:moveTo>
                  <a:pt x="0" y="1681639"/>
                </a:moveTo>
                <a:lnTo>
                  <a:pt x="1681639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243" name="Shape 1243"/>
          <p:cNvSpPr/>
          <p:nvPr/>
        </p:nvSpPr>
        <p:spPr>
          <a:xfrm>
            <a:off x="9359845" y="1213189"/>
            <a:ext cx="1332230" cy="133223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332229"/>
              <a:gd name="ODFBottom" fmla="val 1332230"/>
              <a:gd name="ODFWidth" fmla="val 1332229"/>
              <a:gd name="ODFHeight" fmla="val 1332230"/>
            </a:gdLst>
            <a:rect l="OXMLTextRectL" t="OXMLTextRectT" r="OXMLTextRectR" b="OXMLTextRectB"/>
            <a:pathLst>
              <a:path w="1332229" h="1332230">
                <a:moveTo>
                  <a:pt x="0" y="1332157"/>
                </a:moveTo>
                <a:lnTo>
                  <a:pt x="1332157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244" name="Shape 1244"/>
          <p:cNvSpPr/>
          <p:nvPr/>
        </p:nvSpPr>
        <p:spPr>
          <a:xfrm>
            <a:off x="8835623" y="272766"/>
            <a:ext cx="1748788" cy="17487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48790"/>
              <a:gd name="ODFBottom" fmla="val 1748789"/>
              <a:gd name="ODFWidth" fmla="val 1748790"/>
              <a:gd name="ODFHeight" fmla="val 1748789"/>
            </a:gdLst>
            <a:rect l="OXMLTextRectL" t="OXMLTextRectT" r="OXMLTextRectR" b="OXMLTextRectB"/>
            <a:pathLst>
              <a:path w="1748789" h="1748789">
                <a:moveTo>
                  <a:pt x="0" y="1748358"/>
                </a:moveTo>
                <a:lnTo>
                  <a:pt x="174835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245" name="Shape 1245"/>
          <p:cNvSpPr/>
          <p:nvPr/>
        </p:nvSpPr>
        <p:spPr>
          <a:xfrm>
            <a:off x="9176265" y="26919"/>
            <a:ext cx="902968" cy="90296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02970"/>
              <a:gd name="ODFBottom" fmla="val 902969"/>
              <a:gd name="ODFWidth" fmla="val 902970"/>
              <a:gd name="ODFHeight" fmla="val 902969"/>
            </a:gdLst>
            <a:rect l="OXMLTextRectL" t="OXMLTextRectT" r="OXMLTextRectR" b="OXMLTextRectB"/>
            <a:pathLst>
              <a:path w="902969" h="902969">
                <a:moveTo>
                  <a:pt x="451484" y="0"/>
                </a:moveTo>
                <a:lnTo>
                  <a:pt x="0" y="451484"/>
                </a:lnTo>
                <a:lnTo>
                  <a:pt x="451484" y="902969"/>
                </a:lnTo>
                <a:lnTo>
                  <a:pt x="902957" y="451484"/>
                </a:lnTo>
                <a:lnTo>
                  <a:pt x="451484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1246" name="Shape 1246"/>
          <p:cNvSpPr/>
          <p:nvPr/>
        </p:nvSpPr>
        <p:spPr>
          <a:xfrm>
            <a:off x="9176265" y="26919"/>
            <a:ext cx="902968" cy="90296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02970"/>
              <a:gd name="ODFBottom" fmla="val 902969"/>
              <a:gd name="ODFWidth" fmla="val 902970"/>
              <a:gd name="ODFHeight" fmla="val 902969"/>
            </a:gdLst>
            <a:rect l="OXMLTextRectL" t="OXMLTextRectT" r="OXMLTextRectR" b="OXMLTextRectB"/>
            <a:pathLst>
              <a:path w="902969" h="902969">
                <a:moveTo>
                  <a:pt x="0" y="451484"/>
                </a:moveTo>
                <a:lnTo>
                  <a:pt x="451484" y="902969"/>
                </a:lnTo>
                <a:lnTo>
                  <a:pt x="902957" y="451484"/>
                </a:lnTo>
                <a:lnTo>
                  <a:pt x="451484" y="0"/>
                </a:lnTo>
                <a:lnTo>
                  <a:pt x="0" y="451484"/>
                </a:lnTo>
                <a:close/>
              </a:path>
            </a:pathLst>
          </a:custGeom>
          <a:ln w="25400">
            <a:solidFill>
              <a:srgbClr val="FFFFFF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247" name="Shape 1247"/>
          <p:cNvSpPr/>
          <p:nvPr/>
        </p:nvSpPr>
        <p:spPr>
          <a:xfrm>
            <a:off x="0" y="1239998"/>
            <a:ext cx="964564" cy="136461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64565"/>
              <a:gd name="ODFBottom" fmla="val 1364614"/>
              <a:gd name="ODFWidth" fmla="val 964565"/>
              <a:gd name="ODFHeight" fmla="val 1364614"/>
            </a:gdLst>
            <a:rect l="OXMLTextRectL" t="OXMLTextRectT" r="OXMLTextRectR" b="OXMLTextRectB"/>
            <a:pathLst>
              <a:path w="964565" h="1364614">
                <a:moveTo>
                  <a:pt x="281851" y="0"/>
                </a:moveTo>
                <a:lnTo>
                  <a:pt x="0" y="281851"/>
                </a:lnTo>
                <a:lnTo>
                  <a:pt x="0" y="1161440"/>
                </a:lnTo>
                <a:lnTo>
                  <a:pt x="281851" y="1364233"/>
                </a:lnTo>
                <a:lnTo>
                  <a:pt x="963955" y="682129"/>
                </a:lnTo>
                <a:lnTo>
                  <a:pt x="281851" y="0"/>
                </a:lnTo>
                <a:close/>
              </a:path>
            </a:pathLst>
          </a:custGeom>
          <a:solidFill>
            <a:srgbClr val="367CB4"/>
          </a:solidFill>
        </p:spPr>
        <p:txBody>
          <a:bodyPr wrap="square" lIns="0" tIns="0" rIns="0" bIns="0"/>
          <a:lstStyle/>
          <a:p/>
        </p:txBody>
      </p:sp>
      <p:sp>
        <p:nvSpPr>
          <p:cNvPr id="1248" name="Shape 1248"/>
          <p:cNvSpPr/>
          <p:nvPr/>
        </p:nvSpPr>
        <p:spPr>
          <a:xfrm>
            <a:off x="0" y="1220796"/>
            <a:ext cx="983614" cy="140271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83615"/>
              <a:gd name="ODFBottom" fmla="val 1402714"/>
              <a:gd name="ODFWidth" fmla="val 983615"/>
              <a:gd name="ODFHeight" fmla="val 1402714"/>
            </a:gdLst>
            <a:rect l="OXMLTextRectL" t="OXMLTextRectT" r="OXMLTextRectR" b="OXMLTextRectB"/>
            <a:pathLst>
              <a:path w="983615" h="1402714">
                <a:moveTo>
                  <a:pt x="281863" y="0"/>
                </a:moveTo>
                <a:lnTo>
                  <a:pt x="0" y="281851"/>
                </a:lnTo>
                <a:lnTo>
                  <a:pt x="0" y="320281"/>
                </a:lnTo>
                <a:lnTo>
                  <a:pt x="281863" y="38417"/>
                </a:lnTo>
                <a:lnTo>
                  <a:pt x="944753" y="701332"/>
                </a:lnTo>
                <a:lnTo>
                  <a:pt x="281863" y="1364221"/>
                </a:lnTo>
                <a:lnTo>
                  <a:pt x="0" y="1082357"/>
                </a:lnTo>
                <a:lnTo>
                  <a:pt x="0" y="1120774"/>
                </a:lnTo>
                <a:lnTo>
                  <a:pt x="281863" y="1402638"/>
                </a:lnTo>
                <a:lnTo>
                  <a:pt x="983183" y="701332"/>
                </a:lnTo>
                <a:lnTo>
                  <a:pt x="2818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/>
        </p:txBody>
      </p:sp>
      <p:sp>
        <p:nvSpPr>
          <p:cNvPr id="1249" name="Shape 1249"/>
          <p:cNvSpPr/>
          <p:nvPr/>
        </p:nvSpPr>
        <p:spPr>
          <a:xfrm>
            <a:off x="0" y="2069762"/>
            <a:ext cx="589915" cy="117982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89915"/>
              <a:gd name="ODFBottom" fmla="val 1179830"/>
              <a:gd name="ODFWidth" fmla="val 589915"/>
              <a:gd name="ODFHeight" fmla="val 1179830"/>
            </a:gdLst>
            <a:rect l="OXMLTextRectL" t="OXMLTextRectT" r="OXMLTextRectR" b="OXMLTextRectB"/>
            <a:pathLst>
              <a:path w="589915" h="1179830">
                <a:moveTo>
                  <a:pt x="0" y="0"/>
                </a:moveTo>
                <a:lnTo>
                  <a:pt x="0" y="1179512"/>
                </a:lnTo>
                <a:lnTo>
                  <a:pt x="589762" y="589762"/>
                </a:lnTo>
                <a:lnTo>
                  <a:pt x="0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1250" name="Shape 1250"/>
          <p:cNvSpPr/>
          <p:nvPr/>
        </p:nvSpPr>
        <p:spPr>
          <a:xfrm>
            <a:off x="0" y="2050549"/>
            <a:ext cx="609600" cy="121856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609600"/>
              <a:gd name="ODFBottom" fmla="val 1218564"/>
              <a:gd name="ODFWidth" fmla="val 609600"/>
              <a:gd name="ODFHeight" fmla="val 1218564"/>
            </a:gdLst>
            <a:rect l="OXMLTextRectL" t="OXMLTextRectT" r="OXMLTextRectR" b="OXMLTextRectB"/>
            <a:pathLst>
              <a:path w="609600" h="1218564">
                <a:moveTo>
                  <a:pt x="0" y="0"/>
                </a:moveTo>
                <a:lnTo>
                  <a:pt x="0" y="38430"/>
                </a:lnTo>
                <a:lnTo>
                  <a:pt x="570534" y="608977"/>
                </a:lnTo>
                <a:lnTo>
                  <a:pt x="0" y="1179512"/>
                </a:lnTo>
                <a:lnTo>
                  <a:pt x="0" y="1217955"/>
                </a:lnTo>
                <a:lnTo>
                  <a:pt x="608977" y="6089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/>
        </p:txBody>
      </p:sp>
      <p:sp>
        <p:nvSpPr>
          <p:cNvPr id="1251" name="Shape 1251"/>
          <p:cNvSpPr/>
          <p:nvPr/>
        </p:nvSpPr>
        <p:spPr>
          <a:xfrm>
            <a:off x="250272" y="214944"/>
            <a:ext cx="4421505" cy="716534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421505"/>
              <a:gd name="ODFBottom" fmla="val 7165340"/>
              <a:gd name="ODFWidth" fmla="val 4421505"/>
              <a:gd name="ODFHeight" fmla="val 7165340"/>
            </a:gdLst>
            <a:rect l="OXMLTextRectL" t="OXMLTextRectT" r="OXMLTextRectR" b="OXMLTextRectB"/>
            <a:pathLst>
              <a:path w="4421505" h="7165340">
                <a:moveTo>
                  <a:pt x="54356" y="0"/>
                </a:moveTo>
                <a:lnTo>
                  <a:pt x="0" y="0"/>
                </a:lnTo>
                <a:lnTo>
                  <a:pt x="0" y="6691985"/>
                </a:lnTo>
                <a:lnTo>
                  <a:pt x="473087" y="7165060"/>
                </a:lnTo>
                <a:lnTo>
                  <a:pt x="4421022" y="7165060"/>
                </a:lnTo>
                <a:lnTo>
                  <a:pt x="4421022" y="7110704"/>
                </a:lnTo>
                <a:lnTo>
                  <a:pt x="495592" y="7110704"/>
                </a:lnTo>
                <a:lnTo>
                  <a:pt x="54356" y="6669455"/>
                </a:lnTo>
                <a:lnTo>
                  <a:pt x="54356" y="0"/>
                </a:lnTo>
                <a:close/>
              </a:path>
            </a:pathLst>
          </a:custGeom>
          <a:solidFill>
            <a:srgbClr val="367CB4"/>
          </a:solidFill>
        </p:spPr>
        <p:txBody>
          <a:bodyPr wrap="square" lIns="0" tIns="0" rIns="0" bIns="0"/>
          <a:lstStyle/>
          <a:p/>
        </p:txBody>
      </p:sp>
      <p:sp>
        <p:nvSpPr>
          <p:cNvPr id="1252" name="Shape 1252"/>
          <p:cNvSpPr/>
          <p:nvPr/>
        </p:nvSpPr>
        <p:spPr>
          <a:xfrm>
            <a:off x="366337" y="459527"/>
            <a:ext cx="3947795" cy="680720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947795"/>
              <a:gd name="ODFBottom" fmla="val 6807200"/>
              <a:gd name="ODFWidth" fmla="val 3947795"/>
              <a:gd name="ODFHeight" fmla="val 6807200"/>
            </a:gdLst>
            <a:rect l="OXMLTextRectL" t="OXMLTextRectT" r="OXMLTextRectR" b="OXMLTextRectB"/>
            <a:pathLst>
              <a:path w="3947795" h="6807200">
                <a:moveTo>
                  <a:pt x="40767" y="0"/>
                </a:moveTo>
                <a:lnTo>
                  <a:pt x="0" y="0"/>
                </a:lnTo>
                <a:lnTo>
                  <a:pt x="0" y="6392532"/>
                </a:lnTo>
                <a:lnTo>
                  <a:pt x="414375" y="6806920"/>
                </a:lnTo>
                <a:lnTo>
                  <a:pt x="3947680" y="6806920"/>
                </a:lnTo>
                <a:lnTo>
                  <a:pt x="3947680" y="6766153"/>
                </a:lnTo>
                <a:lnTo>
                  <a:pt x="431253" y="6766153"/>
                </a:lnTo>
                <a:lnTo>
                  <a:pt x="40767" y="6375654"/>
                </a:lnTo>
                <a:lnTo>
                  <a:pt x="40767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1253" name="Shape 1253"/>
          <p:cNvSpPr txBox="1"/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lvl1pPr lvl="0"/>
          </a:lstStyle>
          <a:p>
            <a:r>
              <a:t>30</a:t>
            </a:r>
          </a:p>
        </p:txBody>
      </p:sp>
      <p:pic>
        <p:nvPicPr>
          <p:cNvPr id="1255" name="Picture 1255"/>
          <p:cNvPicPr/>
          <p:nvPr/>
        </p:nvPicPr>
        <p:blipFill>
          <a:blip r:embed="rId10"/>
          <a:stretch>
            <a:fillRect/>
          </a:stretch>
        </p:blipFill>
        <p:spPr>
          <a:xfrm>
            <a:off x="690880" y="2500630"/>
            <a:ext cx="8565515" cy="386143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256" name="GroupShape 1256"/>
        <p:cNvGrpSpPr/>
        <p:nvPr/>
      </p:nvGrpSpPr>
      <p:grpSpPr>
        <a:xfrm>
          <a:off x="0" y="0"/>
          <a:ext cx="0" cy="0"/>
        </a:xfrm>
      </p:grpSpPr>
      <p:grpSp>
        <p:nvGrpSpPr>
          <p:cNvPr id="1257" name="Shape 1257"/>
          <p:cNvGrpSpPr/>
          <p:nvPr/>
        </p:nvGrpSpPr>
        <p:grpSpPr>
          <a:xfrm>
            <a:off x="6824115" y="655798"/>
            <a:ext cx="556894" cy="642620"/>
            <a:chExt cx="556894" cy="642620"/>
          </a:xfrm>
        </p:grpSpPr>
        <p:pic>
          <p:nvPicPr>
            <p:cNvPr id="1259" name="Picture 125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92039"/>
              <a:ext cx="163917" cy="237374"/>
            </a:xfrm>
            <a:prstGeom prst="rect">
              <a:avLst/>
            </a:prstGeom>
          </p:spPr>
        </p:pic>
        <p:sp>
          <p:nvSpPr>
            <p:cNvPr id="1260" name="Shape 1260"/>
            <p:cNvSpPr/>
            <p:nvPr/>
          </p:nvSpPr>
          <p:spPr>
            <a:xfrm>
              <a:off x="3" y="65968"/>
              <a:ext cx="164465" cy="28448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18" y="0"/>
                  </a:moveTo>
                  <a:lnTo>
                    <a:pt x="0" y="94640"/>
                  </a:lnTo>
                  <a:lnTo>
                    <a:pt x="0" y="283908"/>
                  </a:lnTo>
                  <a:lnTo>
                    <a:pt x="15331" y="275056"/>
                  </a:lnTo>
                  <a:lnTo>
                    <a:pt x="5118" y="275056"/>
                  </a:lnTo>
                  <a:lnTo>
                    <a:pt x="5118" y="97574"/>
                  </a:lnTo>
                  <a:lnTo>
                    <a:pt x="158800" y="8851"/>
                  </a:lnTo>
                  <a:lnTo>
                    <a:pt x="163918" y="8851"/>
                  </a:lnTo>
                  <a:lnTo>
                    <a:pt x="163918" y="0"/>
                  </a:lnTo>
                  <a:close/>
                </a:path>
                <a:path w="164465" h="284480">
                  <a:moveTo>
                    <a:pt x="163918" y="8851"/>
                  </a:moveTo>
                  <a:lnTo>
                    <a:pt x="158800" y="8851"/>
                  </a:lnTo>
                  <a:lnTo>
                    <a:pt x="158800" y="186308"/>
                  </a:lnTo>
                  <a:lnTo>
                    <a:pt x="5118" y="275056"/>
                  </a:lnTo>
                  <a:lnTo>
                    <a:pt x="15331" y="275056"/>
                  </a:lnTo>
                  <a:lnTo>
                    <a:pt x="163918" y="189268"/>
                  </a:lnTo>
                  <a:lnTo>
                    <a:pt x="163918" y="8851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1262" name="Picture 126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4293" y="405618"/>
              <a:ext cx="246315" cy="236842"/>
            </a:xfrm>
            <a:prstGeom prst="rect">
              <a:avLst/>
            </a:prstGeom>
          </p:spPr>
        </p:pic>
        <p:pic>
          <p:nvPicPr>
            <p:cNvPr id="1264" name="Picture 126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95781" y="0"/>
              <a:ext cx="360612" cy="350391"/>
            </a:xfrm>
            <a:prstGeom prst="rect">
              <a:avLst/>
            </a:prstGeom>
          </p:spPr>
        </p:pic>
        <p:pic>
          <p:nvPicPr>
            <p:cNvPr id="1266" name="Picture 1266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98349" y="296473"/>
              <a:ext cx="141223" cy="163066"/>
            </a:xfrm>
            <a:prstGeom prst="rect">
              <a:avLst/>
            </a:prstGeom>
          </p:spPr>
        </p:pic>
        <p:sp>
          <p:nvSpPr>
            <p:cNvPr id="1267" name="Shape 1267"/>
            <p:cNvSpPr/>
            <p:nvPr/>
          </p:nvSpPr>
          <p:spPr>
            <a:xfrm>
              <a:off x="392488" y="292576"/>
              <a:ext cx="164465" cy="28448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06" y="0"/>
                  </a:moveTo>
                  <a:lnTo>
                    <a:pt x="0" y="94627"/>
                  </a:lnTo>
                  <a:lnTo>
                    <a:pt x="0" y="283921"/>
                  </a:lnTo>
                  <a:lnTo>
                    <a:pt x="15328" y="275069"/>
                  </a:lnTo>
                  <a:lnTo>
                    <a:pt x="5118" y="275069"/>
                  </a:lnTo>
                  <a:lnTo>
                    <a:pt x="5118" y="97574"/>
                  </a:lnTo>
                  <a:lnTo>
                    <a:pt x="158800" y="8839"/>
                  </a:lnTo>
                  <a:lnTo>
                    <a:pt x="163906" y="8839"/>
                  </a:lnTo>
                  <a:lnTo>
                    <a:pt x="163906" y="0"/>
                  </a:lnTo>
                  <a:close/>
                </a:path>
                <a:path w="164465" h="284480">
                  <a:moveTo>
                    <a:pt x="163906" y="8839"/>
                  </a:moveTo>
                  <a:lnTo>
                    <a:pt x="158800" y="8839"/>
                  </a:lnTo>
                  <a:lnTo>
                    <a:pt x="158800" y="186321"/>
                  </a:lnTo>
                  <a:lnTo>
                    <a:pt x="5118" y="275069"/>
                  </a:lnTo>
                  <a:lnTo>
                    <a:pt x="15328" y="275069"/>
                  </a:lnTo>
                  <a:lnTo>
                    <a:pt x="163906" y="189268"/>
                  </a:lnTo>
                  <a:lnTo>
                    <a:pt x="163906" y="8839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1269" name="Picture 1269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16827" y="182897"/>
              <a:ext cx="141223" cy="163066"/>
            </a:xfrm>
            <a:prstGeom prst="rect">
              <a:avLst/>
            </a:prstGeom>
          </p:spPr>
        </p:pic>
        <p:pic>
          <p:nvPicPr>
            <p:cNvPr id="1271" name="Picture 1271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82359" y="182897"/>
              <a:ext cx="75690" cy="163066"/>
            </a:xfrm>
            <a:prstGeom prst="rect">
              <a:avLst/>
            </a:prstGeom>
          </p:spPr>
        </p:pic>
        <p:pic>
          <p:nvPicPr>
            <p:cNvPr id="1273" name="Picture 1273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98349" y="334369"/>
              <a:ext cx="141223" cy="125171"/>
            </a:xfrm>
            <a:prstGeom prst="rect">
              <a:avLst/>
            </a:prstGeom>
          </p:spPr>
        </p:pic>
      </p:grpSp>
      <p:pic>
        <p:nvPicPr>
          <p:cNvPr id="1275" name="Picture 1275"/>
          <p:cNvPicPr/>
          <p:nvPr/>
        </p:nvPicPr>
        <p:blipFill>
          <a:blip r:embed="rId9"/>
          <a:stretch>
            <a:fillRect/>
          </a:stretch>
        </p:blipFill>
        <p:spPr>
          <a:xfrm>
            <a:off x="7510309" y="715558"/>
            <a:ext cx="1223517" cy="536481"/>
          </a:xfrm>
          <a:prstGeom prst="rect">
            <a:avLst/>
          </a:prstGeom>
        </p:spPr>
      </p:pic>
      <p:sp>
        <p:nvSpPr>
          <p:cNvPr id="1276" name="Shape 1276"/>
          <p:cNvSpPr/>
          <p:nvPr/>
        </p:nvSpPr>
        <p:spPr>
          <a:xfrm>
            <a:off x="9709326" y="1912150"/>
            <a:ext cx="982980" cy="98298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82979"/>
              <a:gd name="ODFBottom" fmla="val 982980"/>
              <a:gd name="ODFWidth" fmla="val 982979"/>
              <a:gd name="ODFHeight" fmla="val 982980"/>
            </a:gdLst>
            <a:rect l="OXMLTextRectL" t="OXMLTextRectT" r="OXMLTextRectR" b="OXMLTextRectB"/>
            <a:pathLst>
              <a:path w="982978" h="982980">
                <a:moveTo>
                  <a:pt x="0" y="982676"/>
                </a:moveTo>
                <a:lnTo>
                  <a:pt x="982676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277" name="Shape 1277"/>
          <p:cNvSpPr/>
          <p:nvPr/>
        </p:nvSpPr>
        <p:spPr>
          <a:xfrm>
            <a:off x="8660884" y="98026"/>
            <a:ext cx="1748789" cy="17487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48790"/>
              <a:gd name="ODFBottom" fmla="val 1748789"/>
              <a:gd name="ODFWidth" fmla="val 1748790"/>
              <a:gd name="ODFHeight" fmla="val 1748789"/>
            </a:gdLst>
            <a:rect l="OXMLTextRectL" t="OXMLTextRectT" r="OXMLTextRectR" b="OXMLTextRectB"/>
            <a:pathLst>
              <a:path w="1748789" h="1748789">
                <a:moveTo>
                  <a:pt x="0" y="1748358"/>
                </a:moveTo>
                <a:lnTo>
                  <a:pt x="174835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278" name="Shape 1278"/>
          <p:cNvSpPr/>
          <p:nvPr/>
        </p:nvSpPr>
        <p:spPr>
          <a:xfrm>
            <a:off x="9185104" y="863707"/>
            <a:ext cx="1507490" cy="150749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507490"/>
              <a:gd name="ODFBottom" fmla="val 1507489"/>
              <a:gd name="ODFWidth" fmla="val 1507490"/>
              <a:gd name="ODFHeight" fmla="val 1507489"/>
            </a:gdLst>
            <a:rect l="OXMLTextRectL" t="OXMLTextRectT" r="OXMLTextRectR" b="OXMLTextRectB"/>
            <a:pathLst>
              <a:path w="1507490" h="1507489">
                <a:moveTo>
                  <a:pt x="0" y="1506898"/>
                </a:moveTo>
                <a:lnTo>
                  <a:pt x="150689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279" name="Shape 1279"/>
          <p:cNvSpPr/>
          <p:nvPr/>
        </p:nvSpPr>
        <p:spPr>
          <a:xfrm>
            <a:off x="9534585" y="1562670"/>
            <a:ext cx="1157605" cy="115760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157604"/>
              <a:gd name="ODFBottom" fmla="val 1157605"/>
              <a:gd name="ODFWidth" fmla="val 1157604"/>
              <a:gd name="ODFHeight" fmla="val 1157605"/>
            </a:gdLst>
            <a:rect l="OXMLTextRectL" t="OXMLTextRectT" r="OXMLTextRectR" b="OXMLTextRectB"/>
            <a:pathLst>
              <a:path w="1157604" h="1157605">
                <a:moveTo>
                  <a:pt x="0" y="1157416"/>
                </a:moveTo>
                <a:lnTo>
                  <a:pt x="1157416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280" name="Shape 1280"/>
          <p:cNvSpPr/>
          <p:nvPr/>
        </p:nvSpPr>
        <p:spPr>
          <a:xfrm>
            <a:off x="8486142" y="0"/>
            <a:ext cx="1671954" cy="1671954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671954"/>
              <a:gd name="ODFBottom" fmla="val 1671955"/>
              <a:gd name="ODFWidth" fmla="val 1671954"/>
              <a:gd name="ODFHeight" fmla="val 1671955"/>
            </a:gdLst>
            <a:rect l="OXMLTextRectL" t="OXMLTextRectT" r="OXMLTextRectR" b="OXMLTextRectB"/>
            <a:pathLst>
              <a:path w="1671954" h="1671955">
                <a:moveTo>
                  <a:pt x="0" y="1671643"/>
                </a:moveTo>
                <a:lnTo>
                  <a:pt x="1671643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281" name="Shape 1281"/>
          <p:cNvSpPr/>
          <p:nvPr/>
        </p:nvSpPr>
        <p:spPr>
          <a:xfrm>
            <a:off x="9010364" y="514225"/>
            <a:ext cx="1682113" cy="1682114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682115"/>
              <a:gd name="ODFBottom" fmla="val 1682114"/>
              <a:gd name="ODFWidth" fmla="val 1682115"/>
              <a:gd name="ODFHeight" fmla="val 1682114"/>
            </a:gdLst>
            <a:rect l="OXMLTextRectL" t="OXMLTextRectT" r="OXMLTextRectR" b="OXMLTextRectB"/>
            <a:pathLst>
              <a:path w="1682114" h="1682114">
                <a:moveTo>
                  <a:pt x="0" y="1681639"/>
                </a:moveTo>
                <a:lnTo>
                  <a:pt x="1681639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282" name="Shape 1282"/>
          <p:cNvSpPr/>
          <p:nvPr/>
        </p:nvSpPr>
        <p:spPr>
          <a:xfrm>
            <a:off x="9359845" y="1213189"/>
            <a:ext cx="1332230" cy="133223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332229"/>
              <a:gd name="ODFBottom" fmla="val 1332230"/>
              <a:gd name="ODFWidth" fmla="val 1332229"/>
              <a:gd name="ODFHeight" fmla="val 1332230"/>
            </a:gdLst>
            <a:rect l="OXMLTextRectL" t="OXMLTextRectT" r="OXMLTextRectR" b="OXMLTextRectB"/>
            <a:pathLst>
              <a:path w="1332229" h="1332230">
                <a:moveTo>
                  <a:pt x="0" y="1332157"/>
                </a:moveTo>
                <a:lnTo>
                  <a:pt x="1332157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283" name="Shape 1283"/>
          <p:cNvSpPr/>
          <p:nvPr/>
        </p:nvSpPr>
        <p:spPr>
          <a:xfrm>
            <a:off x="8835623" y="272766"/>
            <a:ext cx="1748788" cy="17487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48790"/>
              <a:gd name="ODFBottom" fmla="val 1748789"/>
              <a:gd name="ODFWidth" fmla="val 1748790"/>
              <a:gd name="ODFHeight" fmla="val 1748789"/>
            </a:gdLst>
            <a:rect l="OXMLTextRectL" t="OXMLTextRectT" r="OXMLTextRectR" b="OXMLTextRectB"/>
            <a:pathLst>
              <a:path w="1748789" h="1748789">
                <a:moveTo>
                  <a:pt x="0" y="1748358"/>
                </a:moveTo>
                <a:lnTo>
                  <a:pt x="174835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284" name="Shape 1284"/>
          <p:cNvSpPr/>
          <p:nvPr/>
        </p:nvSpPr>
        <p:spPr>
          <a:xfrm>
            <a:off x="9176265" y="26919"/>
            <a:ext cx="902968" cy="90296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02970"/>
              <a:gd name="ODFBottom" fmla="val 902969"/>
              <a:gd name="ODFWidth" fmla="val 902970"/>
              <a:gd name="ODFHeight" fmla="val 902969"/>
            </a:gdLst>
            <a:rect l="OXMLTextRectL" t="OXMLTextRectT" r="OXMLTextRectR" b="OXMLTextRectB"/>
            <a:pathLst>
              <a:path w="902969" h="902969">
                <a:moveTo>
                  <a:pt x="451484" y="0"/>
                </a:moveTo>
                <a:lnTo>
                  <a:pt x="0" y="451484"/>
                </a:lnTo>
                <a:lnTo>
                  <a:pt x="451484" y="902969"/>
                </a:lnTo>
                <a:lnTo>
                  <a:pt x="902957" y="451484"/>
                </a:lnTo>
                <a:lnTo>
                  <a:pt x="451484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1285" name="Shape 1285"/>
          <p:cNvSpPr/>
          <p:nvPr/>
        </p:nvSpPr>
        <p:spPr>
          <a:xfrm>
            <a:off x="9176265" y="26919"/>
            <a:ext cx="902968" cy="90296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02970"/>
              <a:gd name="ODFBottom" fmla="val 902969"/>
              <a:gd name="ODFWidth" fmla="val 902970"/>
              <a:gd name="ODFHeight" fmla="val 902969"/>
            </a:gdLst>
            <a:rect l="OXMLTextRectL" t="OXMLTextRectT" r="OXMLTextRectR" b="OXMLTextRectB"/>
            <a:pathLst>
              <a:path w="902969" h="902969">
                <a:moveTo>
                  <a:pt x="0" y="451484"/>
                </a:moveTo>
                <a:lnTo>
                  <a:pt x="451484" y="902969"/>
                </a:lnTo>
                <a:lnTo>
                  <a:pt x="902957" y="451484"/>
                </a:lnTo>
                <a:lnTo>
                  <a:pt x="451484" y="0"/>
                </a:lnTo>
                <a:lnTo>
                  <a:pt x="0" y="451484"/>
                </a:lnTo>
                <a:close/>
              </a:path>
            </a:pathLst>
          </a:custGeom>
          <a:ln w="25400">
            <a:solidFill>
              <a:srgbClr val="FFFFFF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286" name="Shape 1286"/>
          <p:cNvSpPr/>
          <p:nvPr/>
        </p:nvSpPr>
        <p:spPr>
          <a:xfrm>
            <a:off x="0" y="1239998"/>
            <a:ext cx="964564" cy="136461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64565"/>
              <a:gd name="ODFBottom" fmla="val 1364614"/>
              <a:gd name="ODFWidth" fmla="val 964565"/>
              <a:gd name="ODFHeight" fmla="val 1364614"/>
            </a:gdLst>
            <a:rect l="OXMLTextRectL" t="OXMLTextRectT" r="OXMLTextRectR" b="OXMLTextRectB"/>
            <a:pathLst>
              <a:path w="964565" h="1364614">
                <a:moveTo>
                  <a:pt x="281851" y="0"/>
                </a:moveTo>
                <a:lnTo>
                  <a:pt x="0" y="281851"/>
                </a:lnTo>
                <a:lnTo>
                  <a:pt x="0" y="1161440"/>
                </a:lnTo>
                <a:lnTo>
                  <a:pt x="281851" y="1364233"/>
                </a:lnTo>
                <a:lnTo>
                  <a:pt x="963955" y="682129"/>
                </a:lnTo>
                <a:lnTo>
                  <a:pt x="281851" y="0"/>
                </a:lnTo>
                <a:close/>
              </a:path>
            </a:pathLst>
          </a:custGeom>
          <a:solidFill>
            <a:srgbClr val="367CB4"/>
          </a:solidFill>
        </p:spPr>
        <p:txBody>
          <a:bodyPr wrap="square" lIns="0" tIns="0" rIns="0" bIns="0"/>
          <a:lstStyle/>
          <a:p/>
        </p:txBody>
      </p:sp>
      <p:sp>
        <p:nvSpPr>
          <p:cNvPr id="1287" name="Shape 1287"/>
          <p:cNvSpPr/>
          <p:nvPr/>
        </p:nvSpPr>
        <p:spPr>
          <a:xfrm>
            <a:off x="0" y="1220796"/>
            <a:ext cx="983614" cy="140271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83615"/>
              <a:gd name="ODFBottom" fmla="val 1402714"/>
              <a:gd name="ODFWidth" fmla="val 983615"/>
              <a:gd name="ODFHeight" fmla="val 1402714"/>
            </a:gdLst>
            <a:rect l="OXMLTextRectL" t="OXMLTextRectT" r="OXMLTextRectR" b="OXMLTextRectB"/>
            <a:pathLst>
              <a:path w="983615" h="1402714">
                <a:moveTo>
                  <a:pt x="281863" y="0"/>
                </a:moveTo>
                <a:lnTo>
                  <a:pt x="0" y="281851"/>
                </a:lnTo>
                <a:lnTo>
                  <a:pt x="0" y="320281"/>
                </a:lnTo>
                <a:lnTo>
                  <a:pt x="281863" y="38417"/>
                </a:lnTo>
                <a:lnTo>
                  <a:pt x="944753" y="701332"/>
                </a:lnTo>
                <a:lnTo>
                  <a:pt x="281863" y="1364221"/>
                </a:lnTo>
                <a:lnTo>
                  <a:pt x="0" y="1082357"/>
                </a:lnTo>
                <a:lnTo>
                  <a:pt x="0" y="1120774"/>
                </a:lnTo>
                <a:lnTo>
                  <a:pt x="281863" y="1402638"/>
                </a:lnTo>
                <a:lnTo>
                  <a:pt x="983183" y="701332"/>
                </a:lnTo>
                <a:lnTo>
                  <a:pt x="2818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/>
        </p:txBody>
      </p:sp>
      <p:sp>
        <p:nvSpPr>
          <p:cNvPr id="1288" name="Shape 1288"/>
          <p:cNvSpPr/>
          <p:nvPr/>
        </p:nvSpPr>
        <p:spPr>
          <a:xfrm>
            <a:off x="0" y="2069762"/>
            <a:ext cx="589915" cy="117982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89915"/>
              <a:gd name="ODFBottom" fmla="val 1179830"/>
              <a:gd name="ODFWidth" fmla="val 589915"/>
              <a:gd name="ODFHeight" fmla="val 1179830"/>
            </a:gdLst>
            <a:rect l="OXMLTextRectL" t="OXMLTextRectT" r="OXMLTextRectR" b="OXMLTextRectB"/>
            <a:pathLst>
              <a:path w="589915" h="1179830">
                <a:moveTo>
                  <a:pt x="0" y="0"/>
                </a:moveTo>
                <a:lnTo>
                  <a:pt x="0" y="1179512"/>
                </a:lnTo>
                <a:lnTo>
                  <a:pt x="589762" y="589762"/>
                </a:lnTo>
                <a:lnTo>
                  <a:pt x="0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1289" name="Shape 1289"/>
          <p:cNvSpPr/>
          <p:nvPr/>
        </p:nvSpPr>
        <p:spPr>
          <a:xfrm>
            <a:off x="0" y="2050549"/>
            <a:ext cx="609600" cy="121856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609600"/>
              <a:gd name="ODFBottom" fmla="val 1218564"/>
              <a:gd name="ODFWidth" fmla="val 609600"/>
              <a:gd name="ODFHeight" fmla="val 1218564"/>
            </a:gdLst>
            <a:rect l="OXMLTextRectL" t="OXMLTextRectT" r="OXMLTextRectR" b="OXMLTextRectB"/>
            <a:pathLst>
              <a:path w="609600" h="1218564">
                <a:moveTo>
                  <a:pt x="0" y="0"/>
                </a:moveTo>
                <a:lnTo>
                  <a:pt x="0" y="38430"/>
                </a:lnTo>
                <a:lnTo>
                  <a:pt x="570534" y="608977"/>
                </a:lnTo>
                <a:lnTo>
                  <a:pt x="0" y="1179512"/>
                </a:lnTo>
                <a:lnTo>
                  <a:pt x="0" y="1217955"/>
                </a:lnTo>
                <a:lnTo>
                  <a:pt x="608977" y="6089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/>
        </p:txBody>
      </p:sp>
      <p:sp>
        <p:nvSpPr>
          <p:cNvPr id="1290" name="Shape 1290"/>
          <p:cNvSpPr/>
          <p:nvPr/>
        </p:nvSpPr>
        <p:spPr>
          <a:xfrm>
            <a:off x="250272" y="214944"/>
            <a:ext cx="4421505" cy="716534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421505"/>
              <a:gd name="ODFBottom" fmla="val 7165340"/>
              <a:gd name="ODFWidth" fmla="val 4421505"/>
              <a:gd name="ODFHeight" fmla="val 7165340"/>
            </a:gdLst>
            <a:rect l="OXMLTextRectL" t="OXMLTextRectT" r="OXMLTextRectR" b="OXMLTextRectB"/>
            <a:pathLst>
              <a:path w="4421505" h="7165340">
                <a:moveTo>
                  <a:pt x="54356" y="0"/>
                </a:moveTo>
                <a:lnTo>
                  <a:pt x="0" y="0"/>
                </a:lnTo>
                <a:lnTo>
                  <a:pt x="0" y="6691985"/>
                </a:lnTo>
                <a:lnTo>
                  <a:pt x="473087" y="7165060"/>
                </a:lnTo>
                <a:lnTo>
                  <a:pt x="4421022" y="7165060"/>
                </a:lnTo>
                <a:lnTo>
                  <a:pt x="4421022" y="7110704"/>
                </a:lnTo>
                <a:lnTo>
                  <a:pt x="495592" y="7110704"/>
                </a:lnTo>
                <a:lnTo>
                  <a:pt x="54356" y="6669455"/>
                </a:lnTo>
                <a:lnTo>
                  <a:pt x="54356" y="0"/>
                </a:lnTo>
                <a:close/>
              </a:path>
            </a:pathLst>
          </a:custGeom>
          <a:solidFill>
            <a:srgbClr val="367CB4"/>
          </a:solidFill>
        </p:spPr>
        <p:txBody>
          <a:bodyPr wrap="square" lIns="0" tIns="0" rIns="0" bIns="0"/>
          <a:lstStyle/>
          <a:p/>
        </p:txBody>
      </p:sp>
      <p:sp>
        <p:nvSpPr>
          <p:cNvPr id="1291" name="Shape 1291"/>
          <p:cNvSpPr/>
          <p:nvPr/>
        </p:nvSpPr>
        <p:spPr>
          <a:xfrm>
            <a:off x="366337" y="459527"/>
            <a:ext cx="3947795" cy="680720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947795"/>
              <a:gd name="ODFBottom" fmla="val 6807200"/>
              <a:gd name="ODFWidth" fmla="val 3947795"/>
              <a:gd name="ODFHeight" fmla="val 6807200"/>
            </a:gdLst>
            <a:rect l="OXMLTextRectL" t="OXMLTextRectT" r="OXMLTextRectR" b="OXMLTextRectB"/>
            <a:pathLst>
              <a:path w="3947795" h="6807200">
                <a:moveTo>
                  <a:pt x="40767" y="0"/>
                </a:moveTo>
                <a:lnTo>
                  <a:pt x="0" y="0"/>
                </a:lnTo>
                <a:lnTo>
                  <a:pt x="0" y="6392532"/>
                </a:lnTo>
                <a:lnTo>
                  <a:pt x="414375" y="6806920"/>
                </a:lnTo>
                <a:lnTo>
                  <a:pt x="3947680" y="6806920"/>
                </a:lnTo>
                <a:lnTo>
                  <a:pt x="3947680" y="6766153"/>
                </a:lnTo>
                <a:lnTo>
                  <a:pt x="431253" y="6766153"/>
                </a:lnTo>
                <a:lnTo>
                  <a:pt x="40767" y="6375654"/>
                </a:lnTo>
                <a:lnTo>
                  <a:pt x="40767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1292" name="Shape 1292"/>
          <p:cNvSpPr txBox="1"/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lvl1pPr lvl="0"/>
          </a:lstStyle>
          <a:p>
            <a:r>
              <a:t>31</a:t>
            </a:r>
          </a:p>
        </p:txBody>
      </p:sp>
      <p:pic>
        <p:nvPicPr>
          <p:cNvPr id="1294" name="Picture 1294"/>
          <p:cNvPicPr/>
          <p:nvPr/>
        </p:nvPicPr>
        <p:blipFill>
          <a:blip r:embed="rId10"/>
          <a:stretch>
            <a:fillRect/>
          </a:stretch>
        </p:blipFill>
        <p:spPr>
          <a:xfrm>
            <a:off x="1309200" y="1115338"/>
            <a:ext cx="4238025" cy="5650698"/>
          </a:xfrm>
          <a:prstGeom prst="rect">
            <a:avLst/>
          </a:prstGeom>
        </p:spPr>
      </p:pic>
      <p:pic>
        <p:nvPicPr>
          <p:cNvPr id="1296" name="Picture 1296"/>
          <p:cNvPicPr/>
          <p:nvPr/>
        </p:nvPicPr>
        <p:blipFill>
          <a:blip r:embed="rId11"/>
          <a:stretch>
            <a:fillRect/>
          </a:stretch>
        </p:blipFill>
        <p:spPr>
          <a:xfrm>
            <a:off x="5931249" y="1629421"/>
            <a:ext cx="3865314" cy="515375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297" name="GroupShape 1297"/>
        <p:cNvGrpSpPr/>
        <p:nvPr/>
      </p:nvGrpSpPr>
      <p:grpSpPr>
        <a:xfrm>
          <a:off x="0" y="0"/>
          <a:ext cx="0" cy="0"/>
        </a:xfrm>
      </p:grpSpPr>
      <p:grpSp>
        <p:nvGrpSpPr>
          <p:cNvPr id="1298" name="Shape 1298"/>
          <p:cNvGrpSpPr/>
          <p:nvPr/>
        </p:nvGrpSpPr>
        <p:grpSpPr>
          <a:xfrm>
            <a:off x="6824115" y="655798"/>
            <a:ext cx="556894" cy="642620"/>
            <a:chExt cx="556894" cy="642620"/>
          </a:xfrm>
        </p:grpSpPr>
        <p:pic>
          <p:nvPicPr>
            <p:cNvPr id="1300" name="Picture 130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92039"/>
              <a:ext cx="163917" cy="237374"/>
            </a:xfrm>
            <a:prstGeom prst="rect">
              <a:avLst/>
            </a:prstGeom>
          </p:spPr>
        </p:pic>
        <p:sp>
          <p:nvSpPr>
            <p:cNvPr id="1301" name="Shape 1301"/>
            <p:cNvSpPr/>
            <p:nvPr/>
          </p:nvSpPr>
          <p:spPr>
            <a:xfrm>
              <a:off x="3" y="65968"/>
              <a:ext cx="164465" cy="28448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18" y="0"/>
                  </a:moveTo>
                  <a:lnTo>
                    <a:pt x="0" y="94640"/>
                  </a:lnTo>
                  <a:lnTo>
                    <a:pt x="0" y="283908"/>
                  </a:lnTo>
                  <a:lnTo>
                    <a:pt x="15331" y="275056"/>
                  </a:lnTo>
                  <a:lnTo>
                    <a:pt x="5118" y="275056"/>
                  </a:lnTo>
                  <a:lnTo>
                    <a:pt x="5118" y="97574"/>
                  </a:lnTo>
                  <a:lnTo>
                    <a:pt x="158800" y="8851"/>
                  </a:lnTo>
                  <a:lnTo>
                    <a:pt x="163918" y="8851"/>
                  </a:lnTo>
                  <a:lnTo>
                    <a:pt x="163918" y="0"/>
                  </a:lnTo>
                  <a:close/>
                </a:path>
                <a:path w="164465" h="284480">
                  <a:moveTo>
                    <a:pt x="163918" y="8851"/>
                  </a:moveTo>
                  <a:lnTo>
                    <a:pt x="158800" y="8851"/>
                  </a:lnTo>
                  <a:lnTo>
                    <a:pt x="158800" y="186308"/>
                  </a:lnTo>
                  <a:lnTo>
                    <a:pt x="5118" y="275056"/>
                  </a:lnTo>
                  <a:lnTo>
                    <a:pt x="15331" y="275056"/>
                  </a:lnTo>
                  <a:lnTo>
                    <a:pt x="163918" y="189268"/>
                  </a:lnTo>
                  <a:lnTo>
                    <a:pt x="163918" y="8851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1303" name="Picture 130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4293" y="405618"/>
              <a:ext cx="246315" cy="236842"/>
            </a:xfrm>
            <a:prstGeom prst="rect">
              <a:avLst/>
            </a:prstGeom>
          </p:spPr>
        </p:pic>
        <p:pic>
          <p:nvPicPr>
            <p:cNvPr id="1305" name="Picture 1305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95781" y="0"/>
              <a:ext cx="360612" cy="350391"/>
            </a:xfrm>
            <a:prstGeom prst="rect">
              <a:avLst/>
            </a:prstGeom>
          </p:spPr>
        </p:pic>
        <p:pic>
          <p:nvPicPr>
            <p:cNvPr id="1307" name="Picture 1307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98349" y="296473"/>
              <a:ext cx="141223" cy="163066"/>
            </a:xfrm>
            <a:prstGeom prst="rect">
              <a:avLst/>
            </a:prstGeom>
          </p:spPr>
        </p:pic>
        <p:sp>
          <p:nvSpPr>
            <p:cNvPr id="1308" name="Shape 1308"/>
            <p:cNvSpPr/>
            <p:nvPr/>
          </p:nvSpPr>
          <p:spPr>
            <a:xfrm>
              <a:off x="392488" y="292576"/>
              <a:ext cx="164465" cy="28448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06" y="0"/>
                  </a:moveTo>
                  <a:lnTo>
                    <a:pt x="0" y="94627"/>
                  </a:lnTo>
                  <a:lnTo>
                    <a:pt x="0" y="283921"/>
                  </a:lnTo>
                  <a:lnTo>
                    <a:pt x="15328" y="275069"/>
                  </a:lnTo>
                  <a:lnTo>
                    <a:pt x="5118" y="275069"/>
                  </a:lnTo>
                  <a:lnTo>
                    <a:pt x="5118" y="97574"/>
                  </a:lnTo>
                  <a:lnTo>
                    <a:pt x="158800" y="8839"/>
                  </a:lnTo>
                  <a:lnTo>
                    <a:pt x="163906" y="8839"/>
                  </a:lnTo>
                  <a:lnTo>
                    <a:pt x="163906" y="0"/>
                  </a:lnTo>
                  <a:close/>
                </a:path>
                <a:path w="164465" h="284480">
                  <a:moveTo>
                    <a:pt x="163906" y="8839"/>
                  </a:moveTo>
                  <a:lnTo>
                    <a:pt x="158800" y="8839"/>
                  </a:lnTo>
                  <a:lnTo>
                    <a:pt x="158800" y="186321"/>
                  </a:lnTo>
                  <a:lnTo>
                    <a:pt x="5118" y="275069"/>
                  </a:lnTo>
                  <a:lnTo>
                    <a:pt x="15328" y="275069"/>
                  </a:lnTo>
                  <a:lnTo>
                    <a:pt x="163906" y="189268"/>
                  </a:lnTo>
                  <a:lnTo>
                    <a:pt x="163906" y="8839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1310" name="Picture 1310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16827" y="182897"/>
              <a:ext cx="141223" cy="163066"/>
            </a:xfrm>
            <a:prstGeom prst="rect">
              <a:avLst/>
            </a:prstGeom>
          </p:spPr>
        </p:pic>
        <p:pic>
          <p:nvPicPr>
            <p:cNvPr id="1312" name="Picture 1312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82359" y="182897"/>
              <a:ext cx="75690" cy="163066"/>
            </a:xfrm>
            <a:prstGeom prst="rect">
              <a:avLst/>
            </a:prstGeom>
          </p:spPr>
        </p:pic>
        <p:pic>
          <p:nvPicPr>
            <p:cNvPr id="1314" name="Picture 1314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98349" y="334369"/>
              <a:ext cx="141223" cy="125171"/>
            </a:xfrm>
            <a:prstGeom prst="rect">
              <a:avLst/>
            </a:prstGeom>
          </p:spPr>
        </p:pic>
      </p:grpSp>
      <p:pic>
        <p:nvPicPr>
          <p:cNvPr id="1316" name="Picture 1316"/>
          <p:cNvPicPr/>
          <p:nvPr/>
        </p:nvPicPr>
        <p:blipFill>
          <a:blip r:embed="rId9"/>
          <a:stretch>
            <a:fillRect/>
          </a:stretch>
        </p:blipFill>
        <p:spPr>
          <a:xfrm>
            <a:off x="7510309" y="715558"/>
            <a:ext cx="1223517" cy="536481"/>
          </a:xfrm>
          <a:prstGeom prst="rect">
            <a:avLst/>
          </a:prstGeom>
        </p:spPr>
      </p:pic>
      <p:sp>
        <p:nvSpPr>
          <p:cNvPr id="1317" name="Shape 1317"/>
          <p:cNvSpPr/>
          <p:nvPr/>
        </p:nvSpPr>
        <p:spPr>
          <a:xfrm>
            <a:off x="9709326" y="1912150"/>
            <a:ext cx="982980" cy="98298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82979"/>
              <a:gd name="ODFBottom" fmla="val 982980"/>
              <a:gd name="ODFWidth" fmla="val 982979"/>
              <a:gd name="ODFHeight" fmla="val 982980"/>
            </a:gdLst>
            <a:rect l="OXMLTextRectL" t="OXMLTextRectT" r="OXMLTextRectR" b="OXMLTextRectB"/>
            <a:pathLst>
              <a:path w="982978" h="982980">
                <a:moveTo>
                  <a:pt x="0" y="982676"/>
                </a:moveTo>
                <a:lnTo>
                  <a:pt x="982676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318" name="Shape 1318"/>
          <p:cNvSpPr/>
          <p:nvPr/>
        </p:nvSpPr>
        <p:spPr>
          <a:xfrm>
            <a:off x="8660884" y="98026"/>
            <a:ext cx="1748789" cy="17487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48790"/>
              <a:gd name="ODFBottom" fmla="val 1748789"/>
              <a:gd name="ODFWidth" fmla="val 1748790"/>
              <a:gd name="ODFHeight" fmla="val 1748789"/>
            </a:gdLst>
            <a:rect l="OXMLTextRectL" t="OXMLTextRectT" r="OXMLTextRectR" b="OXMLTextRectB"/>
            <a:pathLst>
              <a:path w="1748789" h="1748789">
                <a:moveTo>
                  <a:pt x="0" y="1748358"/>
                </a:moveTo>
                <a:lnTo>
                  <a:pt x="174835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319" name="Shape 1319"/>
          <p:cNvSpPr/>
          <p:nvPr/>
        </p:nvSpPr>
        <p:spPr>
          <a:xfrm>
            <a:off x="9185104" y="863707"/>
            <a:ext cx="1507490" cy="150749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507490"/>
              <a:gd name="ODFBottom" fmla="val 1507489"/>
              <a:gd name="ODFWidth" fmla="val 1507490"/>
              <a:gd name="ODFHeight" fmla="val 1507489"/>
            </a:gdLst>
            <a:rect l="OXMLTextRectL" t="OXMLTextRectT" r="OXMLTextRectR" b="OXMLTextRectB"/>
            <a:pathLst>
              <a:path w="1507490" h="1507489">
                <a:moveTo>
                  <a:pt x="0" y="1506898"/>
                </a:moveTo>
                <a:lnTo>
                  <a:pt x="150689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320" name="Shape 1320"/>
          <p:cNvSpPr/>
          <p:nvPr/>
        </p:nvSpPr>
        <p:spPr>
          <a:xfrm>
            <a:off x="9534585" y="1562670"/>
            <a:ext cx="1157605" cy="115760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157604"/>
              <a:gd name="ODFBottom" fmla="val 1157605"/>
              <a:gd name="ODFWidth" fmla="val 1157604"/>
              <a:gd name="ODFHeight" fmla="val 1157605"/>
            </a:gdLst>
            <a:rect l="OXMLTextRectL" t="OXMLTextRectT" r="OXMLTextRectR" b="OXMLTextRectB"/>
            <a:pathLst>
              <a:path w="1157604" h="1157605">
                <a:moveTo>
                  <a:pt x="0" y="1157416"/>
                </a:moveTo>
                <a:lnTo>
                  <a:pt x="1157416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321" name="Shape 1321"/>
          <p:cNvSpPr/>
          <p:nvPr/>
        </p:nvSpPr>
        <p:spPr>
          <a:xfrm>
            <a:off x="8486142" y="0"/>
            <a:ext cx="1671954" cy="1671954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671954"/>
              <a:gd name="ODFBottom" fmla="val 1671955"/>
              <a:gd name="ODFWidth" fmla="val 1671954"/>
              <a:gd name="ODFHeight" fmla="val 1671955"/>
            </a:gdLst>
            <a:rect l="OXMLTextRectL" t="OXMLTextRectT" r="OXMLTextRectR" b="OXMLTextRectB"/>
            <a:pathLst>
              <a:path w="1671954" h="1671955">
                <a:moveTo>
                  <a:pt x="0" y="1671643"/>
                </a:moveTo>
                <a:lnTo>
                  <a:pt x="1671643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322" name="Shape 1322"/>
          <p:cNvSpPr/>
          <p:nvPr/>
        </p:nvSpPr>
        <p:spPr>
          <a:xfrm>
            <a:off x="9010364" y="514225"/>
            <a:ext cx="1682113" cy="1682114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682115"/>
              <a:gd name="ODFBottom" fmla="val 1682114"/>
              <a:gd name="ODFWidth" fmla="val 1682115"/>
              <a:gd name="ODFHeight" fmla="val 1682114"/>
            </a:gdLst>
            <a:rect l="OXMLTextRectL" t="OXMLTextRectT" r="OXMLTextRectR" b="OXMLTextRectB"/>
            <a:pathLst>
              <a:path w="1682114" h="1682114">
                <a:moveTo>
                  <a:pt x="0" y="1681639"/>
                </a:moveTo>
                <a:lnTo>
                  <a:pt x="1681639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323" name="Shape 1323"/>
          <p:cNvSpPr/>
          <p:nvPr/>
        </p:nvSpPr>
        <p:spPr>
          <a:xfrm>
            <a:off x="9359845" y="1213189"/>
            <a:ext cx="1332230" cy="133223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332229"/>
              <a:gd name="ODFBottom" fmla="val 1332230"/>
              <a:gd name="ODFWidth" fmla="val 1332229"/>
              <a:gd name="ODFHeight" fmla="val 1332230"/>
            </a:gdLst>
            <a:rect l="OXMLTextRectL" t="OXMLTextRectT" r="OXMLTextRectR" b="OXMLTextRectB"/>
            <a:pathLst>
              <a:path w="1332229" h="1332230">
                <a:moveTo>
                  <a:pt x="0" y="1332157"/>
                </a:moveTo>
                <a:lnTo>
                  <a:pt x="1332157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324" name="Shape 1324"/>
          <p:cNvSpPr/>
          <p:nvPr/>
        </p:nvSpPr>
        <p:spPr>
          <a:xfrm>
            <a:off x="8835623" y="272766"/>
            <a:ext cx="1748788" cy="17487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48790"/>
              <a:gd name="ODFBottom" fmla="val 1748789"/>
              <a:gd name="ODFWidth" fmla="val 1748790"/>
              <a:gd name="ODFHeight" fmla="val 1748789"/>
            </a:gdLst>
            <a:rect l="OXMLTextRectL" t="OXMLTextRectT" r="OXMLTextRectR" b="OXMLTextRectB"/>
            <a:pathLst>
              <a:path w="1748789" h="1748789">
                <a:moveTo>
                  <a:pt x="0" y="1748358"/>
                </a:moveTo>
                <a:lnTo>
                  <a:pt x="174835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325" name="Shape 1325"/>
          <p:cNvSpPr/>
          <p:nvPr/>
        </p:nvSpPr>
        <p:spPr>
          <a:xfrm>
            <a:off x="9176265" y="26919"/>
            <a:ext cx="902968" cy="90296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02970"/>
              <a:gd name="ODFBottom" fmla="val 902969"/>
              <a:gd name="ODFWidth" fmla="val 902970"/>
              <a:gd name="ODFHeight" fmla="val 902969"/>
            </a:gdLst>
            <a:rect l="OXMLTextRectL" t="OXMLTextRectT" r="OXMLTextRectR" b="OXMLTextRectB"/>
            <a:pathLst>
              <a:path w="902969" h="902969">
                <a:moveTo>
                  <a:pt x="451484" y="0"/>
                </a:moveTo>
                <a:lnTo>
                  <a:pt x="0" y="451484"/>
                </a:lnTo>
                <a:lnTo>
                  <a:pt x="451484" y="902969"/>
                </a:lnTo>
                <a:lnTo>
                  <a:pt x="902957" y="451484"/>
                </a:lnTo>
                <a:lnTo>
                  <a:pt x="451484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1326" name="Shape 1326"/>
          <p:cNvSpPr/>
          <p:nvPr/>
        </p:nvSpPr>
        <p:spPr>
          <a:xfrm>
            <a:off x="9176265" y="26919"/>
            <a:ext cx="902968" cy="90296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02970"/>
              <a:gd name="ODFBottom" fmla="val 902969"/>
              <a:gd name="ODFWidth" fmla="val 902970"/>
              <a:gd name="ODFHeight" fmla="val 902969"/>
            </a:gdLst>
            <a:rect l="OXMLTextRectL" t="OXMLTextRectT" r="OXMLTextRectR" b="OXMLTextRectB"/>
            <a:pathLst>
              <a:path w="902969" h="902969">
                <a:moveTo>
                  <a:pt x="0" y="451484"/>
                </a:moveTo>
                <a:lnTo>
                  <a:pt x="451484" y="902969"/>
                </a:lnTo>
                <a:lnTo>
                  <a:pt x="902957" y="451484"/>
                </a:lnTo>
                <a:lnTo>
                  <a:pt x="451484" y="0"/>
                </a:lnTo>
                <a:lnTo>
                  <a:pt x="0" y="451484"/>
                </a:lnTo>
                <a:close/>
              </a:path>
            </a:pathLst>
          </a:custGeom>
          <a:ln w="25400">
            <a:solidFill>
              <a:srgbClr val="FFFFFF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327" name="Shape 1327"/>
          <p:cNvSpPr/>
          <p:nvPr/>
        </p:nvSpPr>
        <p:spPr>
          <a:xfrm>
            <a:off x="0" y="1239998"/>
            <a:ext cx="964564" cy="136461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64565"/>
              <a:gd name="ODFBottom" fmla="val 1364614"/>
              <a:gd name="ODFWidth" fmla="val 964565"/>
              <a:gd name="ODFHeight" fmla="val 1364614"/>
            </a:gdLst>
            <a:rect l="OXMLTextRectL" t="OXMLTextRectT" r="OXMLTextRectR" b="OXMLTextRectB"/>
            <a:pathLst>
              <a:path w="964565" h="1364614">
                <a:moveTo>
                  <a:pt x="281851" y="0"/>
                </a:moveTo>
                <a:lnTo>
                  <a:pt x="0" y="281851"/>
                </a:lnTo>
                <a:lnTo>
                  <a:pt x="0" y="1161440"/>
                </a:lnTo>
                <a:lnTo>
                  <a:pt x="281851" y="1364233"/>
                </a:lnTo>
                <a:lnTo>
                  <a:pt x="963955" y="682129"/>
                </a:lnTo>
                <a:lnTo>
                  <a:pt x="281851" y="0"/>
                </a:lnTo>
                <a:close/>
              </a:path>
            </a:pathLst>
          </a:custGeom>
          <a:solidFill>
            <a:srgbClr val="367CB4"/>
          </a:solidFill>
        </p:spPr>
        <p:txBody>
          <a:bodyPr wrap="square" lIns="0" tIns="0" rIns="0" bIns="0"/>
          <a:lstStyle/>
          <a:p/>
        </p:txBody>
      </p:sp>
      <p:sp>
        <p:nvSpPr>
          <p:cNvPr id="1328" name="Shape 1328"/>
          <p:cNvSpPr/>
          <p:nvPr/>
        </p:nvSpPr>
        <p:spPr>
          <a:xfrm>
            <a:off x="0" y="1220796"/>
            <a:ext cx="983614" cy="140271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83615"/>
              <a:gd name="ODFBottom" fmla="val 1402714"/>
              <a:gd name="ODFWidth" fmla="val 983615"/>
              <a:gd name="ODFHeight" fmla="val 1402714"/>
            </a:gdLst>
            <a:rect l="OXMLTextRectL" t="OXMLTextRectT" r="OXMLTextRectR" b="OXMLTextRectB"/>
            <a:pathLst>
              <a:path w="983615" h="1402714">
                <a:moveTo>
                  <a:pt x="281863" y="0"/>
                </a:moveTo>
                <a:lnTo>
                  <a:pt x="0" y="281851"/>
                </a:lnTo>
                <a:lnTo>
                  <a:pt x="0" y="320281"/>
                </a:lnTo>
                <a:lnTo>
                  <a:pt x="281863" y="38417"/>
                </a:lnTo>
                <a:lnTo>
                  <a:pt x="944753" y="701332"/>
                </a:lnTo>
                <a:lnTo>
                  <a:pt x="281863" y="1364221"/>
                </a:lnTo>
                <a:lnTo>
                  <a:pt x="0" y="1082357"/>
                </a:lnTo>
                <a:lnTo>
                  <a:pt x="0" y="1120774"/>
                </a:lnTo>
                <a:lnTo>
                  <a:pt x="281863" y="1402638"/>
                </a:lnTo>
                <a:lnTo>
                  <a:pt x="983183" y="701332"/>
                </a:lnTo>
                <a:lnTo>
                  <a:pt x="2818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/>
        </p:txBody>
      </p:sp>
      <p:sp>
        <p:nvSpPr>
          <p:cNvPr id="1329" name="Shape 1329"/>
          <p:cNvSpPr/>
          <p:nvPr/>
        </p:nvSpPr>
        <p:spPr>
          <a:xfrm>
            <a:off x="0" y="2069762"/>
            <a:ext cx="589915" cy="117982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89915"/>
              <a:gd name="ODFBottom" fmla="val 1179830"/>
              <a:gd name="ODFWidth" fmla="val 589915"/>
              <a:gd name="ODFHeight" fmla="val 1179830"/>
            </a:gdLst>
            <a:rect l="OXMLTextRectL" t="OXMLTextRectT" r="OXMLTextRectR" b="OXMLTextRectB"/>
            <a:pathLst>
              <a:path w="589915" h="1179830">
                <a:moveTo>
                  <a:pt x="0" y="0"/>
                </a:moveTo>
                <a:lnTo>
                  <a:pt x="0" y="1179512"/>
                </a:lnTo>
                <a:lnTo>
                  <a:pt x="589762" y="589762"/>
                </a:lnTo>
                <a:lnTo>
                  <a:pt x="0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1330" name="Shape 1330"/>
          <p:cNvSpPr/>
          <p:nvPr/>
        </p:nvSpPr>
        <p:spPr>
          <a:xfrm>
            <a:off x="0" y="2050549"/>
            <a:ext cx="609600" cy="121856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609600"/>
              <a:gd name="ODFBottom" fmla="val 1218564"/>
              <a:gd name="ODFWidth" fmla="val 609600"/>
              <a:gd name="ODFHeight" fmla="val 1218564"/>
            </a:gdLst>
            <a:rect l="OXMLTextRectL" t="OXMLTextRectT" r="OXMLTextRectR" b="OXMLTextRectB"/>
            <a:pathLst>
              <a:path w="609600" h="1218564">
                <a:moveTo>
                  <a:pt x="0" y="0"/>
                </a:moveTo>
                <a:lnTo>
                  <a:pt x="0" y="38430"/>
                </a:lnTo>
                <a:lnTo>
                  <a:pt x="570534" y="608977"/>
                </a:lnTo>
                <a:lnTo>
                  <a:pt x="0" y="1179512"/>
                </a:lnTo>
                <a:lnTo>
                  <a:pt x="0" y="1217955"/>
                </a:lnTo>
                <a:lnTo>
                  <a:pt x="608977" y="6089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/>
        </p:txBody>
      </p:sp>
      <p:sp>
        <p:nvSpPr>
          <p:cNvPr id="1331" name="Shape 1331"/>
          <p:cNvSpPr/>
          <p:nvPr/>
        </p:nvSpPr>
        <p:spPr>
          <a:xfrm>
            <a:off x="250272" y="214944"/>
            <a:ext cx="4421505" cy="716534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421505"/>
              <a:gd name="ODFBottom" fmla="val 7165340"/>
              <a:gd name="ODFWidth" fmla="val 4421505"/>
              <a:gd name="ODFHeight" fmla="val 7165340"/>
            </a:gdLst>
            <a:rect l="OXMLTextRectL" t="OXMLTextRectT" r="OXMLTextRectR" b="OXMLTextRectB"/>
            <a:pathLst>
              <a:path w="4421505" h="7165340">
                <a:moveTo>
                  <a:pt x="54356" y="0"/>
                </a:moveTo>
                <a:lnTo>
                  <a:pt x="0" y="0"/>
                </a:lnTo>
                <a:lnTo>
                  <a:pt x="0" y="6691985"/>
                </a:lnTo>
                <a:lnTo>
                  <a:pt x="473087" y="7165060"/>
                </a:lnTo>
                <a:lnTo>
                  <a:pt x="4421022" y="7165060"/>
                </a:lnTo>
                <a:lnTo>
                  <a:pt x="4421022" y="7110704"/>
                </a:lnTo>
                <a:lnTo>
                  <a:pt x="495592" y="7110704"/>
                </a:lnTo>
                <a:lnTo>
                  <a:pt x="54356" y="6669455"/>
                </a:lnTo>
                <a:lnTo>
                  <a:pt x="54356" y="0"/>
                </a:lnTo>
                <a:close/>
              </a:path>
            </a:pathLst>
          </a:custGeom>
          <a:solidFill>
            <a:srgbClr val="367CB4"/>
          </a:solidFill>
        </p:spPr>
        <p:txBody>
          <a:bodyPr wrap="square" lIns="0" tIns="0" rIns="0" bIns="0"/>
          <a:lstStyle/>
          <a:p/>
        </p:txBody>
      </p:sp>
      <p:sp>
        <p:nvSpPr>
          <p:cNvPr id="1332" name="Shape 1332"/>
          <p:cNvSpPr/>
          <p:nvPr/>
        </p:nvSpPr>
        <p:spPr>
          <a:xfrm>
            <a:off x="366337" y="459527"/>
            <a:ext cx="3947795" cy="680720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947795"/>
              <a:gd name="ODFBottom" fmla="val 6807200"/>
              <a:gd name="ODFWidth" fmla="val 3947795"/>
              <a:gd name="ODFHeight" fmla="val 6807200"/>
            </a:gdLst>
            <a:rect l="OXMLTextRectL" t="OXMLTextRectT" r="OXMLTextRectR" b="OXMLTextRectB"/>
            <a:pathLst>
              <a:path w="3947795" h="6807200">
                <a:moveTo>
                  <a:pt x="40767" y="0"/>
                </a:moveTo>
                <a:lnTo>
                  <a:pt x="0" y="0"/>
                </a:lnTo>
                <a:lnTo>
                  <a:pt x="0" y="6392532"/>
                </a:lnTo>
                <a:lnTo>
                  <a:pt x="414375" y="6806920"/>
                </a:lnTo>
                <a:lnTo>
                  <a:pt x="3947680" y="6806920"/>
                </a:lnTo>
                <a:lnTo>
                  <a:pt x="3947680" y="6766153"/>
                </a:lnTo>
                <a:lnTo>
                  <a:pt x="431253" y="6766153"/>
                </a:lnTo>
                <a:lnTo>
                  <a:pt x="40767" y="6375654"/>
                </a:lnTo>
                <a:lnTo>
                  <a:pt x="40767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1333" name="Shape 1333"/>
          <p:cNvSpPr txBox="1"/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lvl1pPr lvl="0"/>
          </a:lstStyle>
          <a:p>
            <a:r>
              <a:t>32</a:t>
            </a:r>
          </a:p>
        </p:txBody>
      </p:sp>
      <p:pic>
        <p:nvPicPr>
          <p:cNvPr id="1335" name="Picture 1335"/>
          <p:cNvPicPr/>
          <p:nvPr/>
        </p:nvPicPr>
        <p:blipFill>
          <a:blip r:embed="rId10"/>
          <a:stretch>
            <a:fillRect/>
          </a:stretch>
        </p:blipFill>
        <p:spPr>
          <a:xfrm>
            <a:off x="1247775" y="276225"/>
            <a:ext cx="4937760" cy="658558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336" name="GroupShape 1336"/>
        <p:cNvGrpSpPr/>
        <p:nvPr/>
      </p:nvGrpSpPr>
      <p:grpSpPr>
        <a:xfrm>
          <a:off x="0" y="0"/>
          <a:ext cx="0" cy="0"/>
        </a:xfrm>
      </p:grpSpPr>
      <p:grpSp>
        <p:nvGrpSpPr>
          <p:cNvPr id="1337" name="Shape 1337"/>
          <p:cNvGrpSpPr/>
          <p:nvPr/>
        </p:nvGrpSpPr>
        <p:grpSpPr>
          <a:xfrm>
            <a:off x="6824115" y="655798"/>
            <a:ext cx="556894" cy="642620"/>
            <a:chExt cx="556894" cy="642620"/>
          </a:xfrm>
        </p:grpSpPr>
        <p:pic>
          <p:nvPicPr>
            <p:cNvPr id="1339" name="Picture 133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92039"/>
              <a:ext cx="163917" cy="237374"/>
            </a:xfrm>
            <a:prstGeom prst="rect">
              <a:avLst/>
            </a:prstGeom>
          </p:spPr>
        </p:pic>
        <p:sp>
          <p:nvSpPr>
            <p:cNvPr id="1340" name="Shape 1340"/>
            <p:cNvSpPr/>
            <p:nvPr/>
          </p:nvSpPr>
          <p:spPr>
            <a:xfrm>
              <a:off x="3" y="65968"/>
              <a:ext cx="164465" cy="28448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18" y="0"/>
                  </a:moveTo>
                  <a:lnTo>
                    <a:pt x="0" y="94640"/>
                  </a:lnTo>
                  <a:lnTo>
                    <a:pt x="0" y="283908"/>
                  </a:lnTo>
                  <a:lnTo>
                    <a:pt x="15331" y="275056"/>
                  </a:lnTo>
                  <a:lnTo>
                    <a:pt x="5118" y="275056"/>
                  </a:lnTo>
                  <a:lnTo>
                    <a:pt x="5118" y="97574"/>
                  </a:lnTo>
                  <a:lnTo>
                    <a:pt x="158800" y="8851"/>
                  </a:lnTo>
                  <a:lnTo>
                    <a:pt x="163918" y="8851"/>
                  </a:lnTo>
                  <a:lnTo>
                    <a:pt x="163918" y="0"/>
                  </a:lnTo>
                  <a:close/>
                </a:path>
                <a:path w="164465" h="284480">
                  <a:moveTo>
                    <a:pt x="163918" y="8851"/>
                  </a:moveTo>
                  <a:lnTo>
                    <a:pt x="158800" y="8851"/>
                  </a:lnTo>
                  <a:lnTo>
                    <a:pt x="158800" y="186308"/>
                  </a:lnTo>
                  <a:lnTo>
                    <a:pt x="5118" y="275056"/>
                  </a:lnTo>
                  <a:lnTo>
                    <a:pt x="15331" y="275056"/>
                  </a:lnTo>
                  <a:lnTo>
                    <a:pt x="163918" y="189268"/>
                  </a:lnTo>
                  <a:lnTo>
                    <a:pt x="163918" y="8851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1342" name="Picture 134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4293" y="405618"/>
              <a:ext cx="246315" cy="236842"/>
            </a:xfrm>
            <a:prstGeom prst="rect">
              <a:avLst/>
            </a:prstGeom>
          </p:spPr>
        </p:pic>
        <p:pic>
          <p:nvPicPr>
            <p:cNvPr id="1344" name="Picture 134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95781" y="0"/>
              <a:ext cx="360612" cy="350391"/>
            </a:xfrm>
            <a:prstGeom prst="rect">
              <a:avLst/>
            </a:prstGeom>
          </p:spPr>
        </p:pic>
        <p:pic>
          <p:nvPicPr>
            <p:cNvPr id="1346" name="Picture 1346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98349" y="296473"/>
              <a:ext cx="141223" cy="163066"/>
            </a:xfrm>
            <a:prstGeom prst="rect">
              <a:avLst/>
            </a:prstGeom>
          </p:spPr>
        </p:pic>
        <p:sp>
          <p:nvSpPr>
            <p:cNvPr id="1347" name="Shape 1347"/>
            <p:cNvSpPr/>
            <p:nvPr/>
          </p:nvSpPr>
          <p:spPr>
            <a:xfrm>
              <a:off x="392488" y="292576"/>
              <a:ext cx="164465" cy="28448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06" y="0"/>
                  </a:moveTo>
                  <a:lnTo>
                    <a:pt x="0" y="94627"/>
                  </a:lnTo>
                  <a:lnTo>
                    <a:pt x="0" y="283921"/>
                  </a:lnTo>
                  <a:lnTo>
                    <a:pt x="15328" y="275069"/>
                  </a:lnTo>
                  <a:lnTo>
                    <a:pt x="5118" y="275069"/>
                  </a:lnTo>
                  <a:lnTo>
                    <a:pt x="5118" y="97574"/>
                  </a:lnTo>
                  <a:lnTo>
                    <a:pt x="158800" y="8839"/>
                  </a:lnTo>
                  <a:lnTo>
                    <a:pt x="163906" y="8839"/>
                  </a:lnTo>
                  <a:lnTo>
                    <a:pt x="163906" y="0"/>
                  </a:lnTo>
                  <a:close/>
                </a:path>
                <a:path w="164465" h="284480">
                  <a:moveTo>
                    <a:pt x="163906" y="8839"/>
                  </a:moveTo>
                  <a:lnTo>
                    <a:pt x="158800" y="8839"/>
                  </a:lnTo>
                  <a:lnTo>
                    <a:pt x="158800" y="186321"/>
                  </a:lnTo>
                  <a:lnTo>
                    <a:pt x="5118" y="275069"/>
                  </a:lnTo>
                  <a:lnTo>
                    <a:pt x="15328" y="275069"/>
                  </a:lnTo>
                  <a:lnTo>
                    <a:pt x="163906" y="189268"/>
                  </a:lnTo>
                  <a:lnTo>
                    <a:pt x="163906" y="8839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1349" name="Picture 1349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16827" y="182897"/>
              <a:ext cx="141223" cy="163066"/>
            </a:xfrm>
            <a:prstGeom prst="rect">
              <a:avLst/>
            </a:prstGeom>
          </p:spPr>
        </p:pic>
        <p:pic>
          <p:nvPicPr>
            <p:cNvPr id="1351" name="Picture 1351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82359" y="182897"/>
              <a:ext cx="75690" cy="163066"/>
            </a:xfrm>
            <a:prstGeom prst="rect">
              <a:avLst/>
            </a:prstGeom>
          </p:spPr>
        </p:pic>
        <p:pic>
          <p:nvPicPr>
            <p:cNvPr id="1353" name="Picture 1353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98349" y="334369"/>
              <a:ext cx="141223" cy="125171"/>
            </a:xfrm>
            <a:prstGeom prst="rect">
              <a:avLst/>
            </a:prstGeom>
          </p:spPr>
        </p:pic>
      </p:grpSp>
      <p:pic>
        <p:nvPicPr>
          <p:cNvPr id="1355" name="Picture 1355"/>
          <p:cNvPicPr/>
          <p:nvPr/>
        </p:nvPicPr>
        <p:blipFill>
          <a:blip r:embed="rId9"/>
          <a:stretch>
            <a:fillRect/>
          </a:stretch>
        </p:blipFill>
        <p:spPr>
          <a:xfrm>
            <a:off x="7510309" y="715558"/>
            <a:ext cx="1223517" cy="536481"/>
          </a:xfrm>
          <a:prstGeom prst="rect">
            <a:avLst/>
          </a:prstGeom>
        </p:spPr>
      </p:pic>
      <p:sp>
        <p:nvSpPr>
          <p:cNvPr id="1356" name="Shape 1356"/>
          <p:cNvSpPr/>
          <p:nvPr/>
        </p:nvSpPr>
        <p:spPr>
          <a:xfrm>
            <a:off x="9709326" y="1912150"/>
            <a:ext cx="982980" cy="98298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82979"/>
              <a:gd name="ODFBottom" fmla="val 982980"/>
              <a:gd name="ODFWidth" fmla="val 982979"/>
              <a:gd name="ODFHeight" fmla="val 982980"/>
            </a:gdLst>
            <a:rect l="OXMLTextRectL" t="OXMLTextRectT" r="OXMLTextRectR" b="OXMLTextRectB"/>
            <a:pathLst>
              <a:path w="982978" h="982980">
                <a:moveTo>
                  <a:pt x="0" y="982676"/>
                </a:moveTo>
                <a:lnTo>
                  <a:pt x="982676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357" name="Shape 1357"/>
          <p:cNvSpPr/>
          <p:nvPr/>
        </p:nvSpPr>
        <p:spPr>
          <a:xfrm>
            <a:off x="8660884" y="98026"/>
            <a:ext cx="1748789" cy="17487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48790"/>
              <a:gd name="ODFBottom" fmla="val 1748789"/>
              <a:gd name="ODFWidth" fmla="val 1748790"/>
              <a:gd name="ODFHeight" fmla="val 1748789"/>
            </a:gdLst>
            <a:rect l="OXMLTextRectL" t="OXMLTextRectT" r="OXMLTextRectR" b="OXMLTextRectB"/>
            <a:pathLst>
              <a:path w="1748789" h="1748789">
                <a:moveTo>
                  <a:pt x="0" y="1748358"/>
                </a:moveTo>
                <a:lnTo>
                  <a:pt x="174835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358" name="Shape 1358"/>
          <p:cNvSpPr/>
          <p:nvPr/>
        </p:nvSpPr>
        <p:spPr>
          <a:xfrm>
            <a:off x="9185104" y="863707"/>
            <a:ext cx="1507490" cy="150749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507490"/>
              <a:gd name="ODFBottom" fmla="val 1507489"/>
              <a:gd name="ODFWidth" fmla="val 1507490"/>
              <a:gd name="ODFHeight" fmla="val 1507489"/>
            </a:gdLst>
            <a:rect l="OXMLTextRectL" t="OXMLTextRectT" r="OXMLTextRectR" b="OXMLTextRectB"/>
            <a:pathLst>
              <a:path w="1507490" h="1507489">
                <a:moveTo>
                  <a:pt x="0" y="1506898"/>
                </a:moveTo>
                <a:lnTo>
                  <a:pt x="150689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359" name="Shape 1359"/>
          <p:cNvSpPr/>
          <p:nvPr/>
        </p:nvSpPr>
        <p:spPr>
          <a:xfrm>
            <a:off x="9534585" y="1562670"/>
            <a:ext cx="1157605" cy="115760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157604"/>
              <a:gd name="ODFBottom" fmla="val 1157605"/>
              <a:gd name="ODFWidth" fmla="val 1157604"/>
              <a:gd name="ODFHeight" fmla="val 1157605"/>
            </a:gdLst>
            <a:rect l="OXMLTextRectL" t="OXMLTextRectT" r="OXMLTextRectR" b="OXMLTextRectB"/>
            <a:pathLst>
              <a:path w="1157604" h="1157605">
                <a:moveTo>
                  <a:pt x="0" y="1157416"/>
                </a:moveTo>
                <a:lnTo>
                  <a:pt x="1157416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360" name="Shape 1360"/>
          <p:cNvSpPr/>
          <p:nvPr/>
        </p:nvSpPr>
        <p:spPr>
          <a:xfrm>
            <a:off x="8486142" y="0"/>
            <a:ext cx="1671954" cy="1671954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671954"/>
              <a:gd name="ODFBottom" fmla="val 1671955"/>
              <a:gd name="ODFWidth" fmla="val 1671954"/>
              <a:gd name="ODFHeight" fmla="val 1671955"/>
            </a:gdLst>
            <a:rect l="OXMLTextRectL" t="OXMLTextRectT" r="OXMLTextRectR" b="OXMLTextRectB"/>
            <a:pathLst>
              <a:path w="1671954" h="1671955">
                <a:moveTo>
                  <a:pt x="0" y="1671643"/>
                </a:moveTo>
                <a:lnTo>
                  <a:pt x="1671643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361" name="Shape 1361"/>
          <p:cNvSpPr/>
          <p:nvPr/>
        </p:nvSpPr>
        <p:spPr>
          <a:xfrm>
            <a:off x="9010364" y="514225"/>
            <a:ext cx="1682113" cy="1682114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682115"/>
              <a:gd name="ODFBottom" fmla="val 1682114"/>
              <a:gd name="ODFWidth" fmla="val 1682115"/>
              <a:gd name="ODFHeight" fmla="val 1682114"/>
            </a:gdLst>
            <a:rect l="OXMLTextRectL" t="OXMLTextRectT" r="OXMLTextRectR" b="OXMLTextRectB"/>
            <a:pathLst>
              <a:path w="1682114" h="1682114">
                <a:moveTo>
                  <a:pt x="0" y="1681639"/>
                </a:moveTo>
                <a:lnTo>
                  <a:pt x="1681639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362" name="Shape 1362"/>
          <p:cNvSpPr/>
          <p:nvPr/>
        </p:nvSpPr>
        <p:spPr>
          <a:xfrm>
            <a:off x="9359845" y="1213189"/>
            <a:ext cx="1332230" cy="133223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332229"/>
              <a:gd name="ODFBottom" fmla="val 1332230"/>
              <a:gd name="ODFWidth" fmla="val 1332229"/>
              <a:gd name="ODFHeight" fmla="val 1332230"/>
            </a:gdLst>
            <a:rect l="OXMLTextRectL" t="OXMLTextRectT" r="OXMLTextRectR" b="OXMLTextRectB"/>
            <a:pathLst>
              <a:path w="1332229" h="1332230">
                <a:moveTo>
                  <a:pt x="0" y="1332157"/>
                </a:moveTo>
                <a:lnTo>
                  <a:pt x="1332157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363" name="Shape 1363"/>
          <p:cNvSpPr/>
          <p:nvPr/>
        </p:nvSpPr>
        <p:spPr>
          <a:xfrm>
            <a:off x="8835623" y="272766"/>
            <a:ext cx="1748788" cy="17487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48790"/>
              <a:gd name="ODFBottom" fmla="val 1748789"/>
              <a:gd name="ODFWidth" fmla="val 1748790"/>
              <a:gd name="ODFHeight" fmla="val 1748789"/>
            </a:gdLst>
            <a:rect l="OXMLTextRectL" t="OXMLTextRectT" r="OXMLTextRectR" b="OXMLTextRectB"/>
            <a:pathLst>
              <a:path w="1748789" h="1748789">
                <a:moveTo>
                  <a:pt x="0" y="1748358"/>
                </a:moveTo>
                <a:lnTo>
                  <a:pt x="174835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364" name="Shape 1364"/>
          <p:cNvSpPr/>
          <p:nvPr/>
        </p:nvSpPr>
        <p:spPr>
          <a:xfrm>
            <a:off x="9176265" y="26919"/>
            <a:ext cx="902968" cy="90296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02970"/>
              <a:gd name="ODFBottom" fmla="val 902969"/>
              <a:gd name="ODFWidth" fmla="val 902970"/>
              <a:gd name="ODFHeight" fmla="val 902969"/>
            </a:gdLst>
            <a:rect l="OXMLTextRectL" t="OXMLTextRectT" r="OXMLTextRectR" b="OXMLTextRectB"/>
            <a:pathLst>
              <a:path w="902969" h="902969">
                <a:moveTo>
                  <a:pt x="451484" y="0"/>
                </a:moveTo>
                <a:lnTo>
                  <a:pt x="0" y="451484"/>
                </a:lnTo>
                <a:lnTo>
                  <a:pt x="451484" y="902969"/>
                </a:lnTo>
                <a:lnTo>
                  <a:pt x="902957" y="451484"/>
                </a:lnTo>
                <a:lnTo>
                  <a:pt x="451484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1365" name="Shape 1365"/>
          <p:cNvSpPr/>
          <p:nvPr/>
        </p:nvSpPr>
        <p:spPr>
          <a:xfrm>
            <a:off x="9176265" y="26919"/>
            <a:ext cx="902968" cy="90296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02970"/>
              <a:gd name="ODFBottom" fmla="val 902969"/>
              <a:gd name="ODFWidth" fmla="val 902970"/>
              <a:gd name="ODFHeight" fmla="val 902969"/>
            </a:gdLst>
            <a:rect l="OXMLTextRectL" t="OXMLTextRectT" r="OXMLTextRectR" b="OXMLTextRectB"/>
            <a:pathLst>
              <a:path w="902969" h="902969">
                <a:moveTo>
                  <a:pt x="0" y="451484"/>
                </a:moveTo>
                <a:lnTo>
                  <a:pt x="451484" y="902969"/>
                </a:lnTo>
                <a:lnTo>
                  <a:pt x="902957" y="451484"/>
                </a:lnTo>
                <a:lnTo>
                  <a:pt x="451484" y="0"/>
                </a:lnTo>
                <a:lnTo>
                  <a:pt x="0" y="451484"/>
                </a:lnTo>
                <a:close/>
              </a:path>
            </a:pathLst>
          </a:custGeom>
          <a:ln w="25400">
            <a:solidFill>
              <a:srgbClr val="FFFFFF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366" name="Shape 1366"/>
          <p:cNvSpPr/>
          <p:nvPr/>
        </p:nvSpPr>
        <p:spPr>
          <a:xfrm>
            <a:off x="0" y="1239998"/>
            <a:ext cx="964564" cy="136461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64565"/>
              <a:gd name="ODFBottom" fmla="val 1364614"/>
              <a:gd name="ODFWidth" fmla="val 964565"/>
              <a:gd name="ODFHeight" fmla="val 1364614"/>
            </a:gdLst>
            <a:rect l="OXMLTextRectL" t="OXMLTextRectT" r="OXMLTextRectR" b="OXMLTextRectB"/>
            <a:pathLst>
              <a:path w="964565" h="1364614">
                <a:moveTo>
                  <a:pt x="281851" y="0"/>
                </a:moveTo>
                <a:lnTo>
                  <a:pt x="0" y="281851"/>
                </a:lnTo>
                <a:lnTo>
                  <a:pt x="0" y="1161440"/>
                </a:lnTo>
                <a:lnTo>
                  <a:pt x="281851" y="1364233"/>
                </a:lnTo>
                <a:lnTo>
                  <a:pt x="963955" y="682129"/>
                </a:lnTo>
                <a:lnTo>
                  <a:pt x="281851" y="0"/>
                </a:lnTo>
                <a:close/>
              </a:path>
            </a:pathLst>
          </a:custGeom>
          <a:solidFill>
            <a:srgbClr val="367CB4"/>
          </a:solidFill>
        </p:spPr>
        <p:txBody>
          <a:bodyPr wrap="square" lIns="0" tIns="0" rIns="0" bIns="0"/>
          <a:lstStyle/>
          <a:p/>
        </p:txBody>
      </p:sp>
      <p:sp>
        <p:nvSpPr>
          <p:cNvPr id="1367" name="Shape 1367"/>
          <p:cNvSpPr/>
          <p:nvPr/>
        </p:nvSpPr>
        <p:spPr>
          <a:xfrm>
            <a:off x="0" y="1220796"/>
            <a:ext cx="983614" cy="140271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83615"/>
              <a:gd name="ODFBottom" fmla="val 1402714"/>
              <a:gd name="ODFWidth" fmla="val 983615"/>
              <a:gd name="ODFHeight" fmla="val 1402714"/>
            </a:gdLst>
            <a:rect l="OXMLTextRectL" t="OXMLTextRectT" r="OXMLTextRectR" b="OXMLTextRectB"/>
            <a:pathLst>
              <a:path w="983615" h="1402714">
                <a:moveTo>
                  <a:pt x="281863" y="0"/>
                </a:moveTo>
                <a:lnTo>
                  <a:pt x="0" y="281851"/>
                </a:lnTo>
                <a:lnTo>
                  <a:pt x="0" y="320281"/>
                </a:lnTo>
                <a:lnTo>
                  <a:pt x="281863" y="38417"/>
                </a:lnTo>
                <a:lnTo>
                  <a:pt x="944753" y="701332"/>
                </a:lnTo>
                <a:lnTo>
                  <a:pt x="281863" y="1364221"/>
                </a:lnTo>
                <a:lnTo>
                  <a:pt x="0" y="1082357"/>
                </a:lnTo>
                <a:lnTo>
                  <a:pt x="0" y="1120774"/>
                </a:lnTo>
                <a:lnTo>
                  <a:pt x="281863" y="1402638"/>
                </a:lnTo>
                <a:lnTo>
                  <a:pt x="983183" y="701332"/>
                </a:lnTo>
                <a:lnTo>
                  <a:pt x="2818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/>
        </p:txBody>
      </p:sp>
      <p:sp>
        <p:nvSpPr>
          <p:cNvPr id="1368" name="Shape 1368"/>
          <p:cNvSpPr/>
          <p:nvPr/>
        </p:nvSpPr>
        <p:spPr>
          <a:xfrm>
            <a:off x="0" y="2069762"/>
            <a:ext cx="589915" cy="117982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89915"/>
              <a:gd name="ODFBottom" fmla="val 1179830"/>
              <a:gd name="ODFWidth" fmla="val 589915"/>
              <a:gd name="ODFHeight" fmla="val 1179830"/>
            </a:gdLst>
            <a:rect l="OXMLTextRectL" t="OXMLTextRectT" r="OXMLTextRectR" b="OXMLTextRectB"/>
            <a:pathLst>
              <a:path w="589915" h="1179830">
                <a:moveTo>
                  <a:pt x="0" y="0"/>
                </a:moveTo>
                <a:lnTo>
                  <a:pt x="0" y="1179512"/>
                </a:lnTo>
                <a:lnTo>
                  <a:pt x="589762" y="589762"/>
                </a:lnTo>
                <a:lnTo>
                  <a:pt x="0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1369" name="Shape 1369"/>
          <p:cNvSpPr/>
          <p:nvPr/>
        </p:nvSpPr>
        <p:spPr>
          <a:xfrm>
            <a:off x="0" y="2050549"/>
            <a:ext cx="609600" cy="121856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609600"/>
              <a:gd name="ODFBottom" fmla="val 1218564"/>
              <a:gd name="ODFWidth" fmla="val 609600"/>
              <a:gd name="ODFHeight" fmla="val 1218564"/>
            </a:gdLst>
            <a:rect l="OXMLTextRectL" t="OXMLTextRectT" r="OXMLTextRectR" b="OXMLTextRectB"/>
            <a:pathLst>
              <a:path w="609600" h="1218564">
                <a:moveTo>
                  <a:pt x="0" y="0"/>
                </a:moveTo>
                <a:lnTo>
                  <a:pt x="0" y="38430"/>
                </a:lnTo>
                <a:lnTo>
                  <a:pt x="570534" y="608977"/>
                </a:lnTo>
                <a:lnTo>
                  <a:pt x="0" y="1179512"/>
                </a:lnTo>
                <a:lnTo>
                  <a:pt x="0" y="1217955"/>
                </a:lnTo>
                <a:lnTo>
                  <a:pt x="608977" y="6089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/>
        </p:txBody>
      </p:sp>
      <p:sp>
        <p:nvSpPr>
          <p:cNvPr id="1370" name="Shape 1370"/>
          <p:cNvSpPr/>
          <p:nvPr/>
        </p:nvSpPr>
        <p:spPr>
          <a:xfrm>
            <a:off x="250272" y="214944"/>
            <a:ext cx="4421505" cy="716534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421505"/>
              <a:gd name="ODFBottom" fmla="val 7165340"/>
              <a:gd name="ODFWidth" fmla="val 4421505"/>
              <a:gd name="ODFHeight" fmla="val 7165340"/>
            </a:gdLst>
            <a:rect l="OXMLTextRectL" t="OXMLTextRectT" r="OXMLTextRectR" b="OXMLTextRectB"/>
            <a:pathLst>
              <a:path w="4421505" h="7165340">
                <a:moveTo>
                  <a:pt x="54356" y="0"/>
                </a:moveTo>
                <a:lnTo>
                  <a:pt x="0" y="0"/>
                </a:lnTo>
                <a:lnTo>
                  <a:pt x="0" y="6691985"/>
                </a:lnTo>
                <a:lnTo>
                  <a:pt x="473087" y="7165060"/>
                </a:lnTo>
                <a:lnTo>
                  <a:pt x="4421022" y="7165060"/>
                </a:lnTo>
                <a:lnTo>
                  <a:pt x="4421022" y="7110704"/>
                </a:lnTo>
                <a:lnTo>
                  <a:pt x="495592" y="7110704"/>
                </a:lnTo>
                <a:lnTo>
                  <a:pt x="54356" y="6669455"/>
                </a:lnTo>
                <a:lnTo>
                  <a:pt x="54356" y="0"/>
                </a:lnTo>
                <a:close/>
              </a:path>
            </a:pathLst>
          </a:custGeom>
          <a:solidFill>
            <a:srgbClr val="367CB4"/>
          </a:solidFill>
        </p:spPr>
        <p:txBody>
          <a:bodyPr wrap="square" lIns="0" tIns="0" rIns="0" bIns="0"/>
          <a:lstStyle/>
          <a:p/>
        </p:txBody>
      </p:sp>
      <p:sp>
        <p:nvSpPr>
          <p:cNvPr id="1371" name="Shape 1371"/>
          <p:cNvSpPr/>
          <p:nvPr/>
        </p:nvSpPr>
        <p:spPr>
          <a:xfrm>
            <a:off x="366337" y="459527"/>
            <a:ext cx="3947795" cy="680720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947795"/>
              <a:gd name="ODFBottom" fmla="val 6807200"/>
              <a:gd name="ODFWidth" fmla="val 3947795"/>
              <a:gd name="ODFHeight" fmla="val 6807200"/>
            </a:gdLst>
            <a:rect l="OXMLTextRectL" t="OXMLTextRectT" r="OXMLTextRectR" b="OXMLTextRectB"/>
            <a:pathLst>
              <a:path w="3947795" h="6807200">
                <a:moveTo>
                  <a:pt x="40767" y="0"/>
                </a:moveTo>
                <a:lnTo>
                  <a:pt x="0" y="0"/>
                </a:lnTo>
                <a:lnTo>
                  <a:pt x="0" y="6392532"/>
                </a:lnTo>
                <a:lnTo>
                  <a:pt x="414375" y="6806920"/>
                </a:lnTo>
                <a:lnTo>
                  <a:pt x="3947680" y="6806920"/>
                </a:lnTo>
                <a:lnTo>
                  <a:pt x="3947680" y="6766153"/>
                </a:lnTo>
                <a:lnTo>
                  <a:pt x="431253" y="6766153"/>
                </a:lnTo>
                <a:lnTo>
                  <a:pt x="40767" y="6375654"/>
                </a:lnTo>
                <a:lnTo>
                  <a:pt x="40767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1372" name="Shape 1372"/>
          <p:cNvSpPr txBox="1"/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lvl1pPr lvl="0"/>
          </a:lstStyle>
          <a:p>
            <a:r>
              <a:t>33</a:t>
            </a:r>
          </a:p>
        </p:txBody>
      </p:sp>
      <p:pic>
        <p:nvPicPr>
          <p:cNvPr id="1374" name="Picture 1374"/>
          <p:cNvPicPr/>
          <p:nvPr/>
        </p:nvPicPr>
        <p:blipFill>
          <a:blip r:embed="rId10"/>
          <a:stretch>
            <a:fillRect/>
          </a:stretch>
        </p:blipFill>
        <p:spPr>
          <a:xfrm>
            <a:off x="1073018" y="1501773"/>
            <a:ext cx="7238385" cy="542878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375" name="GroupShape 1375"/>
        <p:cNvGrpSpPr/>
        <p:nvPr/>
      </p:nvGrpSpPr>
      <p:grpSpPr>
        <a:xfrm>
          <a:off x="0" y="0"/>
          <a:ext cx="0" cy="0"/>
        </a:xfrm>
      </p:grpSpPr>
      <p:grpSp>
        <p:nvGrpSpPr>
          <p:cNvPr id="1376" name="Shape 1376"/>
          <p:cNvGrpSpPr/>
          <p:nvPr/>
        </p:nvGrpSpPr>
        <p:grpSpPr>
          <a:xfrm>
            <a:off x="6824115" y="655798"/>
            <a:ext cx="556894" cy="642620"/>
            <a:chExt cx="556894" cy="642620"/>
          </a:xfrm>
        </p:grpSpPr>
        <p:pic>
          <p:nvPicPr>
            <p:cNvPr id="1378" name="Picture 137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92039"/>
              <a:ext cx="163917" cy="237374"/>
            </a:xfrm>
            <a:prstGeom prst="rect">
              <a:avLst/>
            </a:prstGeom>
          </p:spPr>
        </p:pic>
        <p:sp>
          <p:nvSpPr>
            <p:cNvPr id="1379" name="Shape 1379"/>
            <p:cNvSpPr/>
            <p:nvPr/>
          </p:nvSpPr>
          <p:spPr>
            <a:xfrm>
              <a:off x="3" y="65968"/>
              <a:ext cx="164465" cy="28448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18" y="0"/>
                  </a:moveTo>
                  <a:lnTo>
                    <a:pt x="0" y="94640"/>
                  </a:lnTo>
                  <a:lnTo>
                    <a:pt x="0" y="283908"/>
                  </a:lnTo>
                  <a:lnTo>
                    <a:pt x="15331" y="275056"/>
                  </a:lnTo>
                  <a:lnTo>
                    <a:pt x="5118" y="275056"/>
                  </a:lnTo>
                  <a:lnTo>
                    <a:pt x="5118" y="97574"/>
                  </a:lnTo>
                  <a:lnTo>
                    <a:pt x="158800" y="8851"/>
                  </a:lnTo>
                  <a:lnTo>
                    <a:pt x="163918" y="8851"/>
                  </a:lnTo>
                  <a:lnTo>
                    <a:pt x="163918" y="0"/>
                  </a:lnTo>
                  <a:close/>
                </a:path>
                <a:path w="164465" h="284480">
                  <a:moveTo>
                    <a:pt x="163918" y="8851"/>
                  </a:moveTo>
                  <a:lnTo>
                    <a:pt x="158800" y="8851"/>
                  </a:lnTo>
                  <a:lnTo>
                    <a:pt x="158800" y="186308"/>
                  </a:lnTo>
                  <a:lnTo>
                    <a:pt x="5118" y="275056"/>
                  </a:lnTo>
                  <a:lnTo>
                    <a:pt x="15331" y="275056"/>
                  </a:lnTo>
                  <a:lnTo>
                    <a:pt x="163918" y="189268"/>
                  </a:lnTo>
                  <a:lnTo>
                    <a:pt x="163918" y="8851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1381" name="Picture 138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4293" y="405618"/>
              <a:ext cx="246315" cy="236842"/>
            </a:xfrm>
            <a:prstGeom prst="rect">
              <a:avLst/>
            </a:prstGeom>
          </p:spPr>
        </p:pic>
        <p:pic>
          <p:nvPicPr>
            <p:cNvPr id="1383" name="Picture 1383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95781" y="0"/>
              <a:ext cx="360612" cy="350391"/>
            </a:xfrm>
            <a:prstGeom prst="rect">
              <a:avLst/>
            </a:prstGeom>
          </p:spPr>
        </p:pic>
        <p:pic>
          <p:nvPicPr>
            <p:cNvPr id="1385" name="Picture 1385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98349" y="296473"/>
              <a:ext cx="141223" cy="163066"/>
            </a:xfrm>
            <a:prstGeom prst="rect">
              <a:avLst/>
            </a:prstGeom>
          </p:spPr>
        </p:pic>
        <p:sp>
          <p:nvSpPr>
            <p:cNvPr id="1386" name="Shape 1386"/>
            <p:cNvSpPr/>
            <p:nvPr/>
          </p:nvSpPr>
          <p:spPr>
            <a:xfrm>
              <a:off x="392488" y="292576"/>
              <a:ext cx="164465" cy="28448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06" y="0"/>
                  </a:moveTo>
                  <a:lnTo>
                    <a:pt x="0" y="94627"/>
                  </a:lnTo>
                  <a:lnTo>
                    <a:pt x="0" y="283921"/>
                  </a:lnTo>
                  <a:lnTo>
                    <a:pt x="15328" y="275069"/>
                  </a:lnTo>
                  <a:lnTo>
                    <a:pt x="5118" y="275069"/>
                  </a:lnTo>
                  <a:lnTo>
                    <a:pt x="5118" y="97574"/>
                  </a:lnTo>
                  <a:lnTo>
                    <a:pt x="158800" y="8839"/>
                  </a:lnTo>
                  <a:lnTo>
                    <a:pt x="163906" y="8839"/>
                  </a:lnTo>
                  <a:lnTo>
                    <a:pt x="163906" y="0"/>
                  </a:lnTo>
                  <a:close/>
                </a:path>
                <a:path w="164465" h="284480">
                  <a:moveTo>
                    <a:pt x="163906" y="8839"/>
                  </a:moveTo>
                  <a:lnTo>
                    <a:pt x="158800" y="8839"/>
                  </a:lnTo>
                  <a:lnTo>
                    <a:pt x="158800" y="186321"/>
                  </a:lnTo>
                  <a:lnTo>
                    <a:pt x="5118" y="275069"/>
                  </a:lnTo>
                  <a:lnTo>
                    <a:pt x="15328" y="275069"/>
                  </a:lnTo>
                  <a:lnTo>
                    <a:pt x="163906" y="189268"/>
                  </a:lnTo>
                  <a:lnTo>
                    <a:pt x="163906" y="8839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1388" name="Picture 1388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16827" y="182897"/>
              <a:ext cx="141223" cy="163066"/>
            </a:xfrm>
            <a:prstGeom prst="rect">
              <a:avLst/>
            </a:prstGeom>
          </p:spPr>
        </p:pic>
        <p:pic>
          <p:nvPicPr>
            <p:cNvPr id="1390" name="Picture 1390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82359" y="182897"/>
              <a:ext cx="75690" cy="163066"/>
            </a:xfrm>
            <a:prstGeom prst="rect">
              <a:avLst/>
            </a:prstGeom>
          </p:spPr>
        </p:pic>
        <p:pic>
          <p:nvPicPr>
            <p:cNvPr id="1392" name="Picture 1392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98349" y="334369"/>
              <a:ext cx="141223" cy="125171"/>
            </a:xfrm>
            <a:prstGeom prst="rect">
              <a:avLst/>
            </a:prstGeom>
          </p:spPr>
        </p:pic>
      </p:grpSp>
      <p:pic>
        <p:nvPicPr>
          <p:cNvPr id="1394" name="Picture 1394"/>
          <p:cNvPicPr/>
          <p:nvPr/>
        </p:nvPicPr>
        <p:blipFill>
          <a:blip r:embed="rId9"/>
          <a:stretch>
            <a:fillRect/>
          </a:stretch>
        </p:blipFill>
        <p:spPr>
          <a:xfrm>
            <a:off x="7510309" y="715558"/>
            <a:ext cx="1223517" cy="536481"/>
          </a:xfrm>
          <a:prstGeom prst="rect">
            <a:avLst/>
          </a:prstGeom>
        </p:spPr>
      </p:pic>
      <p:sp>
        <p:nvSpPr>
          <p:cNvPr id="1395" name="Shape 1395"/>
          <p:cNvSpPr/>
          <p:nvPr/>
        </p:nvSpPr>
        <p:spPr>
          <a:xfrm>
            <a:off x="9709326" y="1912150"/>
            <a:ext cx="982980" cy="98298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82979"/>
              <a:gd name="ODFBottom" fmla="val 982980"/>
              <a:gd name="ODFWidth" fmla="val 982979"/>
              <a:gd name="ODFHeight" fmla="val 982980"/>
            </a:gdLst>
            <a:rect l="OXMLTextRectL" t="OXMLTextRectT" r="OXMLTextRectR" b="OXMLTextRectB"/>
            <a:pathLst>
              <a:path w="982978" h="982980">
                <a:moveTo>
                  <a:pt x="0" y="982676"/>
                </a:moveTo>
                <a:lnTo>
                  <a:pt x="982676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396" name="Shape 1396"/>
          <p:cNvSpPr/>
          <p:nvPr/>
        </p:nvSpPr>
        <p:spPr>
          <a:xfrm>
            <a:off x="8660884" y="98026"/>
            <a:ext cx="1748789" cy="17487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48790"/>
              <a:gd name="ODFBottom" fmla="val 1748789"/>
              <a:gd name="ODFWidth" fmla="val 1748790"/>
              <a:gd name="ODFHeight" fmla="val 1748789"/>
            </a:gdLst>
            <a:rect l="OXMLTextRectL" t="OXMLTextRectT" r="OXMLTextRectR" b="OXMLTextRectB"/>
            <a:pathLst>
              <a:path w="1748789" h="1748789">
                <a:moveTo>
                  <a:pt x="0" y="1748358"/>
                </a:moveTo>
                <a:lnTo>
                  <a:pt x="174835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397" name="Shape 1397"/>
          <p:cNvSpPr/>
          <p:nvPr/>
        </p:nvSpPr>
        <p:spPr>
          <a:xfrm>
            <a:off x="9185104" y="863707"/>
            <a:ext cx="1507490" cy="150749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507490"/>
              <a:gd name="ODFBottom" fmla="val 1507489"/>
              <a:gd name="ODFWidth" fmla="val 1507490"/>
              <a:gd name="ODFHeight" fmla="val 1507489"/>
            </a:gdLst>
            <a:rect l="OXMLTextRectL" t="OXMLTextRectT" r="OXMLTextRectR" b="OXMLTextRectB"/>
            <a:pathLst>
              <a:path w="1507490" h="1507489">
                <a:moveTo>
                  <a:pt x="0" y="1506898"/>
                </a:moveTo>
                <a:lnTo>
                  <a:pt x="150689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398" name="Shape 1398"/>
          <p:cNvSpPr/>
          <p:nvPr/>
        </p:nvSpPr>
        <p:spPr>
          <a:xfrm>
            <a:off x="9534585" y="1562670"/>
            <a:ext cx="1157605" cy="115760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157604"/>
              <a:gd name="ODFBottom" fmla="val 1157605"/>
              <a:gd name="ODFWidth" fmla="val 1157604"/>
              <a:gd name="ODFHeight" fmla="val 1157605"/>
            </a:gdLst>
            <a:rect l="OXMLTextRectL" t="OXMLTextRectT" r="OXMLTextRectR" b="OXMLTextRectB"/>
            <a:pathLst>
              <a:path w="1157604" h="1157605">
                <a:moveTo>
                  <a:pt x="0" y="1157416"/>
                </a:moveTo>
                <a:lnTo>
                  <a:pt x="1157416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399" name="Shape 1399"/>
          <p:cNvSpPr/>
          <p:nvPr/>
        </p:nvSpPr>
        <p:spPr>
          <a:xfrm>
            <a:off x="8486142" y="0"/>
            <a:ext cx="1671954" cy="1671954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671954"/>
              <a:gd name="ODFBottom" fmla="val 1671955"/>
              <a:gd name="ODFWidth" fmla="val 1671954"/>
              <a:gd name="ODFHeight" fmla="val 1671955"/>
            </a:gdLst>
            <a:rect l="OXMLTextRectL" t="OXMLTextRectT" r="OXMLTextRectR" b="OXMLTextRectB"/>
            <a:pathLst>
              <a:path w="1671954" h="1671955">
                <a:moveTo>
                  <a:pt x="0" y="1671643"/>
                </a:moveTo>
                <a:lnTo>
                  <a:pt x="1671643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400" name="Shape 1400"/>
          <p:cNvSpPr/>
          <p:nvPr/>
        </p:nvSpPr>
        <p:spPr>
          <a:xfrm>
            <a:off x="9010364" y="514225"/>
            <a:ext cx="1682113" cy="1682114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682115"/>
              <a:gd name="ODFBottom" fmla="val 1682114"/>
              <a:gd name="ODFWidth" fmla="val 1682115"/>
              <a:gd name="ODFHeight" fmla="val 1682114"/>
            </a:gdLst>
            <a:rect l="OXMLTextRectL" t="OXMLTextRectT" r="OXMLTextRectR" b="OXMLTextRectB"/>
            <a:pathLst>
              <a:path w="1682114" h="1682114">
                <a:moveTo>
                  <a:pt x="0" y="1681639"/>
                </a:moveTo>
                <a:lnTo>
                  <a:pt x="1681639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401" name="Shape 1401"/>
          <p:cNvSpPr/>
          <p:nvPr/>
        </p:nvSpPr>
        <p:spPr>
          <a:xfrm>
            <a:off x="9359845" y="1213189"/>
            <a:ext cx="1332230" cy="133223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332229"/>
              <a:gd name="ODFBottom" fmla="val 1332230"/>
              <a:gd name="ODFWidth" fmla="val 1332229"/>
              <a:gd name="ODFHeight" fmla="val 1332230"/>
            </a:gdLst>
            <a:rect l="OXMLTextRectL" t="OXMLTextRectT" r="OXMLTextRectR" b="OXMLTextRectB"/>
            <a:pathLst>
              <a:path w="1332229" h="1332230">
                <a:moveTo>
                  <a:pt x="0" y="1332157"/>
                </a:moveTo>
                <a:lnTo>
                  <a:pt x="1332157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402" name="Shape 1402"/>
          <p:cNvSpPr/>
          <p:nvPr/>
        </p:nvSpPr>
        <p:spPr>
          <a:xfrm>
            <a:off x="8835623" y="272766"/>
            <a:ext cx="1748788" cy="17487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48790"/>
              <a:gd name="ODFBottom" fmla="val 1748789"/>
              <a:gd name="ODFWidth" fmla="val 1748790"/>
              <a:gd name="ODFHeight" fmla="val 1748789"/>
            </a:gdLst>
            <a:rect l="OXMLTextRectL" t="OXMLTextRectT" r="OXMLTextRectR" b="OXMLTextRectB"/>
            <a:pathLst>
              <a:path w="1748789" h="1748789">
                <a:moveTo>
                  <a:pt x="0" y="1748358"/>
                </a:moveTo>
                <a:lnTo>
                  <a:pt x="174835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403" name="Shape 1403"/>
          <p:cNvSpPr/>
          <p:nvPr/>
        </p:nvSpPr>
        <p:spPr>
          <a:xfrm>
            <a:off x="9176265" y="26919"/>
            <a:ext cx="902968" cy="90296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02970"/>
              <a:gd name="ODFBottom" fmla="val 902969"/>
              <a:gd name="ODFWidth" fmla="val 902970"/>
              <a:gd name="ODFHeight" fmla="val 902969"/>
            </a:gdLst>
            <a:rect l="OXMLTextRectL" t="OXMLTextRectT" r="OXMLTextRectR" b="OXMLTextRectB"/>
            <a:pathLst>
              <a:path w="902969" h="902969">
                <a:moveTo>
                  <a:pt x="451484" y="0"/>
                </a:moveTo>
                <a:lnTo>
                  <a:pt x="0" y="451484"/>
                </a:lnTo>
                <a:lnTo>
                  <a:pt x="451484" y="902969"/>
                </a:lnTo>
                <a:lnTo>
                  <a:pt x="902957" y="451484"/>
                </a:lnTo>
                <a:lnTo>
                  <a:pt x="451484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1404" name="Shape 1404"/>
          <p:cNvSpPr/>
          <p:nvPr/>
        </p:nvSpPr>
        <p:spPr>
          <a:xfrm>
            <a:off x="9176265" y="26919"/>
            <a:ext cx="902968" cy="90296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02970"/>
              <a:gd name="ODFBottom" fmla="val 902969"/>
              <a:gd name="ODFWidth" fmla="val 902970"/>
              <a:gd name="ODFHeight" fmla="val 902969"/>
            </a:gdLst>
            <a:rect l="OXMLTextRectL" t="OXMLTextRectT" r="OXMLTextRectR" b="OXMLTextRectB"/>
            <a:pathLst>
              <a:path w="902969" h="902969">
                <a:moveTo>
                  <a:pt x="0" y="451484"/>
                </a:moveTo>
                <a:lnTo>
                  <a:pt x="451484" y="902969"/>
                </a:lnTo>
                <a:lnTo>
                  <a:pt x="902957" y="451484"/>
                </a:lnTo>
                <a:lnTo>
                  <a:pt x="451484" y="0"/>
                </a:lnTo>
                <a:lnTo>
                  <a:pt x="0" y="451484"/>
                </a:lnTo>
                <a:close/>
              </a:path>
            </a:pathLst>
          </a:custGeom>
          <a:ln w="25400">
            <a:solidFill>
              <a:srgbClr val="FFFFFF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405" name="Shape 1405"/>
          <p:cNvSpPr/>
          <p:nvPr/>
        </p:nvSpPr>
        <p:spPr>
          <a:xfrm>
            <a:off x="0" y="1239998"/>
            <a:ext cx="964564" cy="136461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64565"/>
              <a:gd name="ODFBottom" fmla="val 1364614"/>
              <a:gd name="ODFWidth" fmla="val 964565"/>
              <a:gd name="ODFHeight" fmla="val 1364614"/>
            </a:gdLst>
            <a:rect l="OXMLTextRectL" t="OXMLTextRectT" r="OXMLTextRectR" b="OXMLTextRectB"/>
            <a:pathLst>
              <a:path w="964565" h="1364614">
                <a:moveTo>
                  <a:pt x="281851" y="0"/>
                </a:moveTo>
                <a:lnTo>
                  <a:pt x="0" y="281851"/>
                </a:lnTo>
                <a:lnTo>
                  <a:pt x="0" y="1161440"/>
                </a:lnTo>
                <a:lnTo>
                  <a:pt x="281851" y="1364233"/>
                </a:lnTo>
                <a:lnTo>
                  <a:pt x="963955" y="682129"/>
                </a:lnTo>
                <a:lnTo>
                  <a:pt x="281851" y="0"/>
                </a:lnTo>
                <a:close/>
              </a:path>
            </a:pathLst>
          </a:custGeom>
          <a:solidFill>
            <a:srgbClr val="367CB4"/>
          </a:solidFill>
        </p:spPr>
        <p:txBody>
          <a:bodyPr wrap="square" lIns="0" tIns="0" rIns="0" bIns="0"/>
          <a:lstStyle/>
          <a:p/>
        </p:txBody>
      </p:sp>
      <p:sp>
        <p:nvSpPr>
          <p:cNvPr id="1406" name="Shape 1406"/>
          <p:cNvSpPr/>
          <p:nvPr/>
        </p:nvSpPr>
        <p:spPr>
          <a:xfrm>
            <a:off x="0" y="1220796"/>
            <a:ext cx="983614" cy="140271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83615"/>
              <a:gd name="ODFBottom" fmla="val 1402714"/>
              <a:gd name="ODFWidth" fmla="val 983615"/>
              <a:gd name="ODFHeight" fmla="val 1402714"/>
            </a:gdLst>
            <a:rect l="OXMLTextRectL" t="OXMLTextRectT" r="OXMLTextRectR" b="OXMLTextRectB"/>
            <a:pathLst>
              <a:path w="983615" h="1402714">
                <a:moveTo>
                  <a:pt x="281863" y="0"/>
                </a:moveTo>
                <a:lnTo>
                  <a:pt x="0" y="281851"/>
                </a:lnTo>
                <a:lnTo>
                  <a:pt x="0" y="320281"/>
                </a:lnTo>
                <a:lnTo>
                  <a:pt x="281863" y="38417"/>
                </a:lnTo>
                <a:lnTo>
                  <a:pt x="944753" y="701332"/>
                </a:lnTo>
                <a:lnTo>
                  <a:pt x="281863" y="1364221"/>
                </a:lnTo>
                <a:lnTo>
                  <a:pt x="0" y="1082357"/>
                </a:lnTo>
                <a:lnTo>
                  <a:pt x="0" y="1120774"/>
                </a:lnTo>
                <a:lnTo>
                  <a:pt x="281863" y="1402638"/>
                </a:lnTo>
                <a:lnTo>
                  <a:pt x="983183" y="701332"/>
                </a:lnTo>
                <a:lnTo>
                  <a:pt x="2818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/>
        </p:txBody>
      </p:sp>
      <p:sp>
        <p:nvSpPr>
          <p:cNvPr id="1407" name="Shape 1407"/>
          <p:cNvSpPr/>
          <p:nvPr/>
        </p:nvSpPr>
        <p:spPr>
          <a:xfrm>
            <a:off x="0" y="2069762"/>
            <a:ext cx="589915" cy="117982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89915"/>
              <a:gd name="ODFBottom" fmla="val 1179830"/>
              <a:gd name="ODFWidth" fmla="val 589915"/>
              <a:gd name="ODFHeight" fmla="val 1179830"/>
            </a:gdLst>
            <a:rect l="OXMLTextRectL" t="OXMLTextRectT" r="OXMLTextRectR" b="OXMLTextRectB"/>
            <a:pathLst>
              <a:path w="589915" h="1179830">
                <a:moveTo>
                  <a:pt x="0" y="0"/>
                </a:moveTo>
                <a:lnTo>
                  <a:pt x="0" y="1179512"/>
                </a:lnTo>
                <a:lnTo>
                  <a:pt x="589762" y="589762"/>
                </a:lnTo>
                <a:lnTo>
                  <a:pt x="0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1408" name="Shape 1408"/>
          <p:cNvSpPr/>
          <p:nvPr/>
        </p:nvSpPr>
        <p:spPr>
          <a:xfrm>
            <a:off x="0" y="2050549"/>
            <a:ext cx="609600" cy="121856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609600"/>
              <a:gd name="ODFBottom" fmla="val 1218564"/>
              <a:gd name="ODFWidth" fmla="val 609600"/>
              <a:gd name="ODFHeight" fmla="val 1218564"/>
            </a:gdLst>
            <a:rect l="OXMLTextRectL" t="OXMLTextRectT" r="OXMLTextRectR" b="OXMLTextRectB"/>
            <a:pathLst>
              <a:path w="609600" h="1218564">
                <a:moveTo>
                  <a:pt x="0" y="0"/>
                </a:moveTo>
                <a:lnTo>
                  <a:pt x="0" y="38430"/>
                </a:lnTo>
                <a:lnTo>
                  <a:pt x="570534" y="608977"/>
                </a:lnTo>
                <a:lnTo>
                  <a:pt x="0" y="1179512"/>
                </a:lnTo>
                <a:lnTo>
                  <a:pt x="0" y="1217955"/>
                </a:lnTo>
                <a:lnTo>
                  <a:pt x="608977" y="6089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/>
        </p:txBody>
      </p:sp>
      <p:sp>
        <p:nvSpPr>
          <p:cNvPr id="1409" name="Shape 1409"/>
          <p:cNvSpPr/>
          <p:nvPr/>
        </p:nvSpPr>
        <p:spPr>
          <a:xfrm>
            <a:off x="250272" y="214944"/>
            <a:ext cx="4421505" cy="716534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421505"/>
              <a:gd name="ODFBottom" fmla="val 7165340"/>
              <a:gd name="ODFWidth" fmla="val 4421505"/>
              <a:gd name="ODFHeight" fmla="val 7165340"/>
            </a:gdLst>
            <a:rect l="OXMLTextRectL" t="OXMLTextRectT" r="OXMLTextRectR" b="OXMLTextRectB"/>
            <a:pathLst>
              <a:path w="4421505" h="7165340">
                <a:moveTo>
                  <a:pt x="54356" y="0"/>
                </a:moveTo>
                <a:lnTo>
                  <a:pt x="0" y="0"/>
                </a:lnTo>
                <a:lnTo>
                  <a:pt x="0" y="6691985"/>
                </a:lnTo>
                <a:lnTo>
                  <a:pt x="473087" y="7165060"/>
                </a:lnTo>
                <a:lnTo>
                  <a:pt x="4421022" y="7165060"/>
                </a:lnTo>
                <a:lnTo>
                  <a:pt x="4421022" y="7110704"/>
                </a:lnTo>
                <a:lnTo>
                  <a:pt x="495592" y="7110704"/>
                </a:lnTo>
                <a:lnTo>
                  <a:pt x="54356" y="6669455"/>
                </a:lnTo>
                <a:lnTo>
                  <a:pt x="54356" y="0"/>
                </a:lnTo>
                <a:close/>
              </a:path>
            </a:pathLst>
          </a:custGeom>
          <a:solidFill>
            <a:srgbClr val="367CB4"/>
          </a:solidFill>
        </p:spPr>
        <p:txBody>
          <a:bodyPr wrap="square" lIns="0" tIns="0" rIns="0" bIns="0"/>
          <a:lstStyle/>
          <a:p/>
        </p:txBody>
      </p:sp>
      <p:sp>
        <p:nvSpPr>
          <p:cNvPr id="1410" name="Shape 1410"/>
          <p:cNvSpPr/>
          <p:nvPr/>
        </p:nvSpPr>
        <p:spPr>
          <a:xfrm>
            <a:off x="366337" y="459527"/>
            <a:ext cx="3947795" cy="680720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947795"/>
              <a:gd name="ODFBottom" fmla="val 6807200"/>
              <a:gd name="ODFWidth" fmla="val 3947795"/>
              <a:gd name="ODFHeight" fmla="val 6807200"/>
            </a:gdLst>
            <a:rect l="OXMLTextRectL" t="OXMLTextRectT" r="OXMLTextRectR" b="OXMLTextRectB"/>
            <a:pathLst>
              <a:path w="3947795" h="6807200">
                <a:moveTo>
                  <a:pt x="40767" y="0"/>
                </a:moveTo>
                <a:lnTo>
                  <a:pt x="0" y="0"/>
                </a:lnTo>
                <a:lnTo>
                  <a:pt x="0" y="6392532"/>
                </a:lnTo>
                <a:lnTo>
                  <a:pt x="414375" y="6806920"/>
                </a:lnTo>
                <a:lnTo>
                  <a:pt x="3947680" y="6806920"/>
                </a:lnTo>
                <a:lnTo>
                  <a:pt x="3947680" y="6766153"/>
                </a:lnTo>
                <a:lnTo>
                  <a:pt x="431253" y="6766153"/>
                </a:lnTo>
                <a:lnTo>
                  <a:pt x="40767" y="6375654"/>
                </a:lnTo>
                <a:lnTo>
                  <a:pt x="40767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1411" name="Shape 1411"/>
          <p:cNvSpPr txBox="1"/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lvl1pPr lvl="0"/>
          </a:lstStyle>
          <a:p>
            <a:r>
              <a:t>34</a:t>
            </a:r>
          </a:p>
        </p:txBody>
      </p:sp>
      <p:pic>
        <p:nvPicPr>
          <p:cNvPr id="1413" name="Picture 1413"/>
          <p:cNvPicPr/>
          <p:nvPr/>
        </p:nvPicPr>
        <p:blipFill>
          <a:blip r:embed="rId10"/>
          <a:stretch>
            <a:fillRect/>
          </a:stretch>
        </p:blipFill>
        <p:spPr>
          <a:xfrm>
            <a:off x="1097739" y="1537620"/>
            <a:ext cx="7136828" cy="535262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414" name="GroupShape 1414"/>
        <p:cNvGrpSpPr/>
        <p:nvPr/>
      </p:nvGrpSpPr>
      <p:grpSpPr>
        <a:xfrm>
          <a:off x="0" y="0"/>
          <a:ext cx="0" cy="0"/>
        </a:xfrm>
      </p:grpSpPr>
      <p:grpSp>
        <p:nvGrpSpPr>
          <p:cNvPr id="1415" name="Shape 1415"/>
          <p:cNvGrpSpPr/>
          <p:nvPr/>
        </p:nvGrpSpPr>
        <p:grpSpPr>
          <a:xfrm>
            <a:off x="6824115" y="655798"/>
            <a:ext cx="556894" cy="642620"/>
            <a:chExt cx="556894" cy="642620"/>
          </a:xfrm>
        </p:grpSpPr>
        <p:pic>
          <p:nvPicPr>
            <p:cNvPr id="1417" name="Picture 141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92039"/>
              <a:ext cx="163917" cy="237374"/>
            </a:xfrm>
            <a:prstGeom prst="rect">
              <a:avLst/>
            </a:prstGeom>
          </p:spPr>
        </p:pic>
        <p:sp>
          <p:nvSpPr>
            <p:cNvPr id="1418" name="Shape 1418"/>
            <p:cNvSpPr/>
            <p:nvPr/>
          </p:nvSpPr>
          <p:spPr>
            <a:xfrm>
              <a:off x="3" y="65968"/>
              <a:ext cx="164465" cy="28448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18" y="0"/>
                  </a:moveTo>
                  <a:lnTo>
                    <a:pt x="0" y="94640"/>
                  </a:lnTo>
                  <a:lnTo>
                    <a:pt x="0" y="283908"/>
                  </a:lnTo>
                  <a:lnTo>
                    <a:pt x="15331" y="275056"/>
                  </a:lnTo>
                  <a:lnTo>
                    <a:pt x="5118" y="275056"/>
                  </a:lnTo>
                  <a:lnTo>
                    <a:pt x="5118" y="97574"/>
                  </a:lnTo>
                  <a:lnTo>
                    <a:pt x="158800" y="8851"/>
                  </a:lnTo>
                  <a:lnTo>
                    <a:pt x="163918" y="8851"/>
                  </a:lnTo>
                  <a:lnTo>
                    <a:pt x="163918" y="0"/>
                  </a:lnTo>
                  <a:close/>
                </a:path>
                <a:path w="164465" h="284480">
                  <a:moveTo>
                    <a:pt x="163918" y="8851"/>
                  </a:moveTo>
                  <a:lnTo>
                    <a:pt x="158800" y="8851"/>
                  </a:lnTo>
                  <a:lnTo>
                    <a:pt x="158800" y="186308"/>
                  </a:lnTo>
                  <a:lnTo>
                    <a:pt x="5118" y="275056"/>
                  </a:lnTo>
                  <a:lnTo>
                    <a:pt x="15331" y="275056"/>
                  </a:lnTo>
                  <a:lnTo>
                    <a:pt x="163918" y="189268"/>
                  </a:lnTo>
                  <a:lnTo>
                    <a:pt x="163918" y="8851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1420" name="Picture 142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4293" y="405618"/>
              <a:ext cx="246315" cy="236842"/>
            </a:xfrm>
            <a:prstGeom prst="rect">
              <a:avLst/>
            </a:prstGeom>
          </p:spPr>
        </p:pic>
        <p:pic>
          <p:nvPicPr>
            <p:cNvPr id="1422" name="Picture 1422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95781" y="0"/>
              <a:ext cx="360612" cy="350391"/>
            </a:xfrm>
            <a:prstGeom prst="rect">
              <a:avLst/>
            </a:prstGeom>
          </p:spPr>
        </p:pic>
        <p:pic>
          <p:nvPicPr>
            <p:cNvPr id="1424" name="Picture 1424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98349" y="296473"/>
              <a:ext cx="141223" cy="163066"/>
            </a:xfrm>
            <a:prstGeom prst="rect">
              <a:avLst/>
            </a:prstGeom>
          </p:spPr>
        </p:pic>
        <p:sp>
          <p:nvSpPr>
            <p:cNvPr id="1425" name="Shape 1425"/>
            <p:cNvSpPr/>
            <p:nvPr/>
          </p:nvSpPr>
          <p:spPr>
            <a:xfrm>
              <a:off x="392488" y="292576"/>
              <a:ext cx="164465" cy="28448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06" y="0"/>
                  </a:moveTo>
                  <a:lnTo>
                    <a:pt x="0" y="94627"/>
                  </a:lnTo>
                  <a:lnTo>
                    <a:pt x="0" y="283921"/>
                  </a:lnTo>
                  <a:lnTo>
                    <a:pt x="15328" y="275069"/>
                  </a:lnTo>
                  <a:lnTo>
                    <a:pt x="5118" y="275069"/>
                  </a:lnTo>
                  <a:lnTo>
                    <a:pt x="5118" y="97574"/>
                  </a:lnTo>
                  <a:lnTo>
                    <a:pt x="158800" y="8839"/>
                  </a:lnTo>
                  <a:lnTo>
                    <a:pt x="163906" y="8839"/>
                  </a:lnTo>
                  <a:lnTo>
                    <a:pt x="163906" y="0"/>
                  </a:lnTo>
                  <a:close/>
                </a:path>
                <a:path w="164465" h="284480">
                  <a:moveTo>
                    <a:pt x="163906" y="8839"/>
                  </a:moveTo>
                  <a:lnTo>
                    <a:pt x="158800" y="8839"/>
                  </a:lnTo>
                  <a:lnTo>
                    <a:pt x="158800" y="186321"/>
                  </a:lnTo>
                  <a:lnTo>
                    <a:pt x="5118" y="275069"/>
                  </a:lnTo>
                  <a:lnTo>
                    <a:pt x="15328" y="275069"/>
                  </a:lnTo>
                  <a:lnTo>
                    <a:pt x="163906" y="189268"/>
                  </a:lnTo>
                  <a:lnTo>
                    <a:pt x="163906" y="8839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1427" name="Picture 1427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16827" y="182897"/>
              <a:ext cx="141223" cy="163066"/>
            </a:xfrm>
            <a:prstGeom prst="rect">
              <a:avLst/>
            </a:prstGeom>
          </p:spPr>
        </p:pic>
        <p:pic>
          <p:nvPicPr>
            <p:cNvPr id="1429" name="Picture 1429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82359" y="182897"/>
              <a:ext cx="75690" cy="163066"/>
            </a:xfrm>
            <a:prstGeom prst="rect">
              <a:avLst/>
            </a:prstGeom>
          </p:spPr>
        </p:pic>
        <p:pic>
          <p:nvPicPr>
            <p:cNvPr id="1431" name="Picture 1431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98349" y="334369"/>
              <a:ext cx="141223" cy="125171"/>
            </a:xfrm>
            <a:prstGeom prst="rect">
              <a:avLst/>
            </a:prstGeom>
          </p:spPr>
        </p:pic>
      </p:grpSp>
      <p:pic>
        <p:nvPicPr>
          <p:cNvPr id="1433" name="Picture 1433"/>
          <p:cNvPicPr/>
          <p:nvPr/>
        </p:nvPicPr>
        <p:blipFill>
          <a:blip r:embed="rId9"/>
          <a:stretch>
            <a:fillRect/>
          </a:stretch>
        </p:blipFill>
        <p:spPr>
          <a:xfrm>
            <a:off x="7510309" y="715558"/>
            <a:ext cx="1223517" cy="536481"/>
          </a:xfrm>
          <a:prstGeom prst="rect">
            <a:avLst/>
          </a:prstGeom>
        </p:spPr>
      </p:pic>
      <p:sp>
        <p:nvSpPr>
          <p:cNvPr id="1434" name="Shape 1434"/>
          <p:cNvSpPr/>
          <p:nvPr/>
        </p:nvSpPr>
        <p:spPr>
          <a:xfrm>
            <a:off x="9709326" y="1912150"/>
            <a:ext cx="982980" cy="98298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82979"/>
              <a:gd name="ODFBottom" fmla="val 982980"/>
              <a:gd name="ODFWidth" fmla="val 982979"/>
              <a:gd name="ODFHeight" fmla="val 982980"/>
            </a:gdLst>
            <a:rect l="OXMLTextRectL" t="OXMLTextRectT" r="OXMLTextRectR" b="OXMLTextRectB"/>
            <a:pathLst>
              <a:path w="982978" h="982980">
                <a:moveTo>
                  <a:pt x="0" y="982676"/>
                </a:moveTo>
                <a:lnTo>
                  <a:pt x="982676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435" name="Shape 1435"/>
          <p:cNvSpPr/>
          <p:nvPr/>
        </p:nvSpPr>
        <p:spPr>
          <a:xfrm>
            <a:off x="8660884" y="98026"/>
            <a:ext cx="1748789" cy="17487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48790"/>
              <a:gd name="ODFBottom" fmla="val 1748789"/>
              <a:gd name="ODFWidth" fmla="val 1748790"/>
              <a:gd name="ODFHeight" fmla="val 1748789"/>
            </a:gdLst>
            <a:rect l="OXMLTextRectL" t="OXMLTextRectT" r="OXMLTextRectR" b="OXMLTextRectB"/>
            <a:pathLst>
              <a:path w="1748789" h="1748789">
                <a:moveTo>
                  <a:pt x="0" y="1748358"/>
                </a:moveTo>
                <a:lnTo>
                  <a:pt x="174835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436" name="Shape 1436"/>
          <p:cNvSpPr/>
          <p:nvPr/>
        </p:nvSpPr>
        <p:spPr>
          <a:xfrm>
            <a:off x="9185104" y="863707"/>
            <a:ext cx="1507490" cy="150749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507490"/>
              <a:gd name="ODFBottom" fmla="val 1507489"/>
              <a:gd name="ODFWidth" fmla="val 1507490"/>
              <a:gd name="ODFHeight" fmla="val 1507489"/>
            </a:gdLst>
            <a:rect l="OXMLTextRectL" t="OXMLTextRectT" r="OXMLTextRectR" b="OXMLTextRectB"/>
            <a:pathLst>
              <a:path w="1507490" h="1507489">
                <a:moveTo>
                  <a:pt x="0" y="1506898"/>
                </a:moveTo>
                <a:lnTo>
                  <a:pt x="150689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437" name="Shape 1437"/>
          <p:cNvSpPr/>
          <p:nvPr/>
        </p:nvSpPr>
        <p:spPr>
          <a:xfrm>
            <a:off x="9534585" y="1562670"/>
            <a:ext cx="1157605" cy="115760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157604"/>
              <a:gd name="ODFBottom" fmla="val 1157605"/>
              <a:gd name="ODFWidth" fmla="val 1157604"/>
              <a:gd name="ODFHeight" fmla="val 1157605"/>
            </a:gdLst>
            <a:rect l="OXMLTextRectL" t="OXMLTextRectT" r="OXMLTextRectR" b="OXMLTextRectB"/>
            <a:pathLst>
              <a:path w="1157604" h="1157605">
                <a:moveTo>
                  <a:pt x="0" y="1157416"/>
                </a:moveTo>
                <a:lnTo>
                  <a:pt x="1157416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438" name="Shape 1438"/>
          <p:cNvSpPr/>
          <p:nvPr/>
        </p:nvSpPr>
        <p:spPr>
          <a:xfrm>
            <a:off x="8486142" y="0"/>
            <a:ext cx="1671954" cy="1671954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671954"/>
              <a:gd name="ODFBottom" fmla="val 1671955"/>
              <a:gd name="ODFWidth" fmla="val 1671954"/>
              <a:gd name="ODFHeight" fmla="val 1671955"/>
            </a:gdLst>
            <a:rect l="OXMLTextRectL" t="OXMLTextRectT" r="OXMLTextRectR" b="OXMLTextRectB"/>
            <a:pathLst>
              <a:path w="1671954" h="1671955">
                <a:moveTo>
                  <a:pt x="0" y="1671643"/>
                </a:moveTo>
                <a:lnTo>
                  <a:pt x="1671643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439" name="Shape 1439"/>
          <p:cNvSpPr/>
          <p:nvPr/>
        </p:nvSpPr>
        <p:spPr>
          <a:xfrm>
            <a:off x="9010364" y="514225"/>
            <a:ext cx="1682113" cy="1682114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682115"/>
              <a:gd name="ODFBottom" fmla="val 1682114"/>
              <a:gd name="ODFWidth" fmla="val 1682115"/>
              <a:gd name="ODFHeight" fmla="val 1682114"/>
            </a:gdLst>
            <a:rect l="OXMLTextRectL" t="OXMLTextRectT" r="OXMLTextRectR" b="OXMLTextRectB"/>
            <a:pathLst>
              <a:path w="1682114" h="1682114">
                <a:moveTo>
                  <a:pt x="0" y="1681639"/>
                </a:moveTo>
                <a:lnTo>
                  <a:pt x="1681639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440" name="Shape 1440"/>
          <p:cNvSpPr/>
          <p:nvPr/>
        </p:nvSpPr>
        <p:spPr>
          <a:xfrm>
            <a:off x="9359845" y="1213189"/>
            <a:ext cx="1332230" cy="133223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332229"/>
              <a:gd name="ODFBottom" fmla="val 1332230"/>
              <a:gd name="ODFWidth" fmla="val 1332229"/>
              <a:gd name="ODFHeight" fmla="val 1332230"/>
            </a:gdLst>
            <a:rect l="OXMLTextRectL" t="OXMLTextRectT" r="OXMLTextRectR" b="OXMLTextRectB"/>
            <a:pathLst>
              <a:path w="1332229" h="1332230">
                <a:moveTo>
                  <a:pt x="0" y="1332157"/>
                </a:moveTo>
                <a:lnTo>
                  <a:pt x="1332157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441" name="Shape 1441"/>
          <p:cNvSpPr/>
          <p:nvPr/>
        </p:nvSpPr>
        <p:spPr>
          <a:xfrm>
            <a:off x="8835623" y="272766"/>
            <a:ext cx="1748788" cy="17487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48790"/>
              <a:gd name="ODFBottom" fmla="val 1748789"/>
              <a:gd name="ODFWidth" fmla="val 1748790"/>
              <a:gd name="ODFHeight" fmla="val 1748789"/>
            </a:gdLst>
            <a:rect l="OXMLTextRectL" t="OXMLTextRectT" r="OXMLTextRectR" b="OXMLTextRectB"/>
            <a:pathLst>
              <a:path w="1748789" h="1748789">
                <a:moveTo>
                  <a:pt x="0" y="1748358"/>
                </a:moveTo>
                <a:lnTo>
                  <a:pt x="174835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442" name="Shape 1442"/>
          <p:cNvSpPr/>
          <p:nvPr/>
        </p:nvSpPr>
        <p:spPr>
          <a:xfrm>
            <a:off x="9176265" y="26919"/>
            <a:ext cx="902968" cy="90296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02970"/>
              <a:gd name="ODFBottom" fmla="val 902969"/>
              <a:gd name="ODFWidth" fmla="val 902970"/>
              <a:gd name="ODFHeight" fmla="val 902969"/>
            </a:gdLst>
            <a:rect l="OXMLTextRectL" t="OXMLTextRectT" r="OXMLTextRectR" b="OXMLTextRectB"/>
            <a:pathLst>
              <a:path w="902969" h="902969">
                <a:moveTo>
                  <a:pt x="451484" y="0"/>
                </a:moveTo>
                <a:lnTo>
                  <a:pt x="0" y="451484"/>
                </a:lnTo>
                <a:lnTo>
                  <a:pt x="451484" y="902969"/>
                </a:lnTo>
                <a:lnTo>
                  <a:pt x="902957" y="451484"/>
                </a:lnTo>
                <a:lnTo>
                  <a:pt x="451484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1443" name="Shape 1443"/>
          <p:cNvSpPr/>
          <p:nvPr/>
        </p:nvSpPr>
        <p:spPr>
          <a:xfrm>
            <a:off x="9176265" y="26919"/>
            <a:ext cx="902968" cy="90296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02970"/>
              <a:gd name="ODFBottom" fmla="val 902969"/>
              <a:gd name="ODFWidth" fmla="val 902970"/>
              <a:gd name="ODFHeight" fmla="val 902969"/>
            </a:gdLst>
            <a:rect l="OXMLTextRectL" t="OXMLTextRectT" r="OXMLTextRectR" b="OXMLTextRectB"/>
            <a:pathLst>
              <a:path w="902969" h="902969">
                <a:moveTo>
                  <a:pt x="0" y="451484"/>
                </a:moveTo>
                <a:lnTo>
                  <a:pt x="451484" y="902969"/>
                </a:lnTo>
                <a:lnTo>
                  <a:pt x="902957" y="451484"/>
                </a:lnTo>
                <a:lnTo>
                  <a:pt x="451484" y="0"/>
                </a:lnTo>
                <a:lnTo>
                  <a:pt x="0" y="451484"/>
                </a:lnTo>
                <a:close/>
              </a:path>
            </a:pathLst>
          </a:custGeom>
          <a:ln w="25400">
            <a:solidFill>
              <a:srgbClr val="FFFFFF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444" name="Shape 1444"/>
          <p:cNvSpPr/>
          <p:nvPr/>
        </p:nvSpPr>
        <p:spPr>
          <a:xfrm>
            <a:off x="0" y="1239998"/>
            <a:ext cx="964564" cy="136461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64565"/>
              <a:gd name="ODFBottom" fmla="val 1364614"/>
              <a:gd name="ODFWidth" fmla="val 964565"/>
              <a:gd name="ODFHeight" fmla="val 1364614"/>
            </a:gdLst>
            <a:rect l="OXMLTextRectL" t="OXMLTextRectT" r="OXMLTextRectR" b="OXMLTextRectB"/>
            <a:pathLst>
              <a:path w="964565" h="1364614">
                <a:moveTo>
                  <a:pt x="281851" y="0"/>
                </a:moveTo>
                <a:lnTo>
                  <a:pt x="0" y="281851"/>
                </a:lnTo>
                <a:lnTo>
                  <a:pt x="0" y="1161440"/>
                </a:lnTo>
                <a:lnTo>
                  <a:pt x="281851" y="1364233"/>
                </a:lnTo>
                <a:lnTo>
                  <a:pt x="963955" y="682129"/>
                </a:lnTo>
                <a:lnTo>
                  <a:pt x="281851" y="0"/>
                </a:lnTo>
                <a:close/>
              </a:path>
            </a:pathLst>
          </a:custGeom>
          <a:solidFill>
            <a:srgbClr val="367CB4"/>
          </a:solidFill>
        </p:spPr>
        <p:txBody>
          <a:bodyPr wrap="square" lIns="0" tIns="0" rIns="0" bIns="0"/>
          <a:lstStyle/>
          <a:p/>
        </p:txBody>
      </p:sp>
      <p:sp>
        <p:nvSpPr>
          <p:cNvPr id="1445" name="Shape 1445"/>
          <p:cNvSpPr/>
          <p:nvPr/>
        </p:nvSpPr>
        <p:spPr>
          <a:xfrm>
            <a:off x="0" y="1220796"/>
            <a:ext cx="983614" cy="140271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83615"/>
              <a:gd name="ODFBottom" fmla="val 1402714"/>
              <a:gd name="ODFWidth" fmla="val 983615"/>
              <a:gd name="ODFHeight" fmla="val 1402714"/>
            </a:gdLst>
            <a:rect l="OXMLTextRectL" t="OXMLTextRectT" r="OXMLTextRectR" b="OXMLTextRectB"/>
            <a:pathLst>
              <a:path w="983615" h="1402714">
                <a:moveTo>
                  <a:pt x="281863" y="0"/>
                </a:moveTo>
                <a:lnTo>
                  <a:pt x="0" y="281851"/>
                </a:lnTo>
                <a:lnTo>
                  <a:pt x="0" y="320281"/>
                </a:lnTo>
                <a:lnTo>
                  <a:pt x="281863" y="38417"/>
                </a:lnTo>
                <a:lnTo>
                  <a:pt x="944753" y="701332"/>
                </a:lnTo>
                <a:lnTo>
                  <a:pt x="281863" y="1364221"/>
                </a:lnTo>
                <a:lnTo>
                  <a:pt x="0" y="1082357"/>
                </a:lnTo>
                <a:lnTo>
                  <a:pt x="0" y="1120774"/>
                </a:lnTo>
                <a:lnTo>
                  <a:pt x="281863" y="1402638"/>
                </a:lnTo>
                <a:lnTo>
                  <a:pt x="983183" y="701332"/>
                </a:lnTo>
                <a:lnTo>
                  <a:pt x="2818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/>
        </p:txBody>
      </p:sp>
      <p:sp>
        <p:nvSpPr>
          <p:cNvPr id="1446" name="Shape 1446"/>
          <p:cNvSpPr/>
          <p:nvPr/>
        </p:nvSpPr>
        <p:spPr>
          <a:xfrm>
            <a:off x="0" y="2069762"/>
            <a:ext cx="589915" cy="117982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89915"/>
              <a:gd name="ODFBottom" fmla="val 1179830"/>
              <a:gd name="ODFWidth" fmla="val 589915"/>
              <a:gd name="ODFHeight" fmla="val 1179830"/>
            </a:gdLst>
            <a:rect l="OXMLTextRectL" t="OXMLTextRectT" r="OXMLTextRectR" b="OXMLTextRectB"/>
            <a:pathLst>
              <a:path w="589915" h="1179830">
                <a:moveTo>
                  <a:pt x="0" y="0"/>
                </a:moveTo>
                <a:lnTo>
                  <a:pt x="0" y="1179512"/>
                </a:lnTo>
                <a:lnTo>
                  <a:pt x="589762" y="589762"/>
                </a:lnTo>
                <a:lnTo>
                  <a:pt x="0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1447" name="Shape 1447"/>
          <p:cNvSpPr/>
          <p:nvPr/>
        </p:nvSpPr>
        <p:spPr>
          <a:xfrm>
            <a:off x="0" y="2050549"/>
            <a:ext cx="609600" cy="121856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609600"/>
              <a:gd name="ODFBottom" fmla="val 1218564"/>
              <a:gd name="ODFWidth" fmla="val 609600"/>
              <a:gd name="ODFHeight" fmla="val 1218564"/>
            </a:gdLst>
            <a:rect l="OXMLTextRectL" t="OXMLTextRectT" r="OXMLTextRectR" b="OXMLTextRectB"/>
            <a:pathLst>
              <a:path w="609600" h="1218564">
                <a:moveTo>
                  <a:pt x="0" y="0"/>
                </a:moveTo>
                <a:lnTo>
                  <a:pt x="0" y="38430"/>
                </a:lnTo>
                <a:lnTo>
                  <a:pt x="570534" y="608977"/>
                </a:lnTo>
                <a:lnTo>
                  <a:pt x="0" y="1179512"/>
                </a:lnTo>
                <a:lnTo>
                  <a:pt x="0" y="1217955"/>
                </a:lnTo>
                <a:lnTo>
                  <a:pt x="608977" y="6089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/>
        </p:txBody>
      </p:sp>
      <p:sp>
        <p:nvSpPr>
          <p:cNvPr id="1448" name="Shape 1448"/>
          <p:cNvSpPr/>
          <p:nvPr/>
        </p:nvSpPr>
        <p:spPr>
          <a:xfrm>
            <a:off x="250272" y="214944"/>
            <a:ext cx="4421505" cy="716534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421505"/>
              <a:gd name="ODFBottom" fmla="val 7165340"/>
              <a:gd name="ODFWidth" fmla="val 4421505"/>
              <a:gd name="ODFHeight" fmla="val 7165340"/>
            </a:gdLst>
            <a:rect l="OXMLTextRectL" t="OXMLTextRectT" r="OXMLTextRectR" b="OXMLTextRectB"/>
            <a:pathLst>
              <a:path w="4421505" h="7165340">
                <a:moveTo>
                  <a:pt x="54356" y="0"/>
                </a:moveTo>
                <a:lnTo>
                  <a:pt x="0" y="0"/>
                </a:lnTo>
                <a:lnTo>
                  <a:pt x="0" y="6691985"/>
                </a:lnTo>
                <a:lnTo>
                  <a:pt x="473087" y="7165060"/>
                </a:lnTo>
                <a:lnTo>
                  <a:pt x="4421022" y="7165060"/>
                </a:lnTo>
                <a:lnTo>
                  <a:pt x="4421022" y="7110704"/>
                </a:lnTo>
                <a:lnTo>
                  <a:pt x="495592" y="7110704"/>
                </a:lnTo>
                <a:lnTo>
                  <a:pt x="54356" y="6669455"/>
                </a:lnTo>
                <a:lnTo>
                  <a:pt x="54356" y="0"/>
                </a:lnTo>
                <a:close/>
              </a:path>
            </a:pathLst>
          </a:custGeom>
          <a:solidFill>
            <a:srgbClr val="367CB4"/>
          </a:solidFill>
        </p:spPr>
        <p:txBody>
          <a:bodyPr wrap="square" lIns="0" tIns="0" rIns="0" bIns="0"/>
          <a:lstStyle/>
          <a:p/>
        </p:txBody>
      </p:sp>
      <p:sp>
        <p:nvSpPr>
          <p:cNvPr id="1449" name="Shape 1449"/>
          <p:cNvSpPr/>
          <p:nvPr/>
        </p:nvSpPr>
        <p:spPr>
          <a:xfrm>
            <a:off x="366337" y="459527"/>
            <a:ext cx="3947795" cy="680720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947795"/>
              <a:gd name="ODFBottom" fmla="val 6807200"/>
              <a:gd name="ODFWidth" fmla="val 3947795"/>
              <a:gd name="ODFHeight" fmla="val 6807200"/>
            </a:gdLst>
            <a:rect l="OXMLTextRectL" t="OXMLTextRectT" r="OXMLTextRectR" b="OXMLTextRectB"/>
            <a:pathLst>
              <a:path w="3947795" h="6807200">
                <a:moveTo>
                  <a:pt x="40767" y="0"/>
                </a:moveTo>
                <a:lnTo>
                  <a:pt x="0" y="0"/>
                </a:lnTo>
                <a:lnTo>
                  <a:pt x="0" y="6392532"/>
                </a:lnTo>
                <a:lnTo>
                  <a:pt x="414375" y="6806920"/>
                </a:lnTo>
                <a:lnTo>
                  <a:pt x="3947680" y="6806920"/>
                </a:lnTo>
                <a:lnTo>
                  <a:pt x="3947680" y="6766153"/>
                </a:lnTo>
                <a:lnTo>
                  <a:pt x="431253" y="6766153"/>
                </a:lnTo>
                <a:lnTo>
                  <a:pt x="40767" y="6375654"/>
                </a:lnTo>
                <a:lnTo>
                  <a:pt x="40767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1450" name="Shape 1450"/>
          <p:cNvSpPr txBox="1"/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lvl1pPr lvl="0"/>
          </a:lstStyle>
          <a:p>
            <a:r>
              <a:t>35</a:t>
            </a:r>
          </a:p>
        </p:txBody>
      </p:sp>
      <p:pic>
        <p:nvPicPr>
          <p:cNvPr id="1452" name="Picture 1452"/>
          <p:cNvPicPr/>
          <p:nvPr/>
        </p:nvPicPr>
        <p:blipFill>
          <a:blip r:embed="rId10"/>
          <a:stretch>
            <a:fillRect/>
          </a:stretch>
        </p:blipFill>
        <p:spPr>
          <a:xfrm>
            <a:off x="1066157" y="2021553"/>
            <a:ext cx="3686983" cy="4915979"/>
          </a:xfrm>
          <a:prstGeom prst="rect">
            <a:avLst/>
          </a:prstGeom>
        </p:spPr>
      </p:pic>
      <p:pic>
        <p:nvPicPr>
          <p:cNvPr id="1454" name="Picture 1454"/>
          <p:cNvPicPr/>
          <p:nvPr/>
        </p:nvPicPr>
        <p:blipFill>
          <a:blip r:embed="rId11"/>
          <a:stretch>
            <a:fillRect/>
          </a:stretch>
        </p:blipFill>
        <p:spPr>
          <a:xfrm>
            <a:off x="5074502" y="3593863"/>
            <a:ext cx="4844198" cy="333795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455" name="GroupShape 1455"/>
        <p:cNvGrpSpPr/>
        <p:nvPr/>
      </p:nvGrpSpPr>
      <p:grpSpPr>
        <a:xfrm>
          <a:off x="0" y="0"/>
          <a:ext cx="0" cy="0"/>
        </a:xfrm>
      </p:grpSpPr>
      <p:grpSp>
        <p:nvGrpSpPr>
          <p:cNvPr id="1456" name="Shape 1456"/>
          <p:cNvGrpSpPr/>
          <p:nvPr/>
        </p:nvGrpSpPr>
        <p:grpSpPr>
          <a:xfrm>
            <a:off x="6824115" y="655798"/>
            <a:ext cx="556894" cy="642620"/>
            <a:chExt cx="556894" cy="642620"/>
          </a:xfrm>
        </p:grpSpPr>
        <p:pic>
          <p:nvPicPr>
            <p:cNvPr id="1458" name="Picture 145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92039"/>
              <a:ext cx="163917" cy="237374"/>
            </a:xfrm>
            <a:prstGeom prst="rect">
              <a:avLst/>
            </a:prstGeom>
          </p:spPr>
        </p:pic>
        <p:sp>
          <p:nvSpPr>
            <p:cNvPr id="1459" name="Shape 1459"/>
            <p:cNvSpPr/>
            <p:nvPr/>
          </p:nvSpPr>
          <p:spPr>
            <a:xfrm>
              <a:off x="3" y="65968"/>
              <a:ext cx="164465" cy="28448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18" y="0"/>
                  </a:moveTo>
                  <a:lnTo>
                    <a:pt x="0" y="94640"/>
                  </a:lnTo>
                  <a:lnTo>
                    <a:pt x="0" y="283908"/>
                  </a:lnTo>
                  <a:lnTo>
                    <a:pt x="15331" y="275056"/>
                  </a:lnTo>
                  <a:lnTo>
                    <a:pt x="5118" y="275056"/>
                  </a:lnTo>
                  <a:lnTo>
                    <a:pt x="5118" y="97574"/>
                  </a:lnTo>
                  <a:lnTo>
                    <a:pt x="158800" y="8851"/>
                  </a:lnTo>
                  <a:lnTo>
                    <a:pt x="163918" y="8851"/>
                  </a:lnTo>
                  <a:lnTo>
                    <a:pt x="163918" y="0"/>
                  </a:lnTo>
                  <a:close/>
                </a:path>
                <a:path w="164465" h="284480">
                  <a:moveTo>
                    <a:pt x="163918" y="8851"/>
                  </a:moveTo>
                  <a:lnTo>
                    <a:pt x="158800" y="8851"/>
                  </a:lnTo>
                  <a:lnTo>
                    <a:pt x="158800" y="186308"/>
                  </a:lnTo>
                  <a:lnTo>
                    <a:pt x="5118" y="275056"/>
                  </a:lnTo>
                  <a:lnTo>
                    <a:pt x="15331" y="275056"/>
                  </a:lnTo>
                  <a:lnTo>
                    <a:pt x="163918" y="189268"/>
                  </a:lnTo>
                  <a:lnTo>
                    <a:pt x="163918" y="8851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1461" name="Picture 146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4293" y="405618"/>
              <a:ext cx="246315" cy="236842"/>
            </a:xfrm>
            <a:prstGeom prst="rect">
              <a:avLst/>
            </a:prstGeom>
          </p:spPr>
        </p:pic>
        <p:pic>
          <p:nvPicPr>
            <p:cNvPr id="1463" name="Picture 1463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95781" y="0"/>
              <a:ext cx="360612" cy="350391"/>
            </a:xfrm>
            <a:prstGeom prst="rect">
              <a:avLst/>
            </a:prstGeom>
          </p:spPr>
        </p:pic>
        <p:pic>
          <p:nvPicPr>
            <p:cNvPr id="1465" name="Picture 1465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98349" y="296473"/>
              <a:ext cx="141223" cy="163066"/>
            </a:xfrm>
            <a:prstGeom prst="rect">
              <a:avLst/>
            </a:prstGeom>
          </p:spPr>
        </p:pic>
        <p:sp>
          <p:nvSpPr>
            <p:cNvPr id="1466" name="Shape 1466"/>
            <p:cNvSpPr/>
            <p:nvPr/>
          </p:nvSpPr>
          <p:spPr>
            <a:xfrm>
              <a:off x="392488" y="292576"/>
              <a:ext cx="164465" cy="28448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06" y="0"/>
                  </a:moveTo>
                  <a:lnTo>
                    <a:pt x="0" y="94627"/>
                  </a:lnTo>
                  <a:lnTo>
                    <a:pt x="0" y="283921"/>
                  </a:lnTo>
                  <a:lnTo>
                    <a:pt x="15328" y="275069"/>
                  </a:lnTo>
                  <a:lnTo>
                    <a:pt x="5118" y="275069"/>
                  </a:lnTo>
                  <a:lnTo>
                    <a:pt x="5118" y="97574"/>
                  </a:lnTo>
                  <a:lnTo>
                    <a:pt x="158800" y="8839"/>
                  </a:lnTo>
                  <a:lnTo>
                    <a:pt x="163906" y="8839"/>
                  </a:lnTo>
                  <a:lnTo>
                    <a:pt x="163906" y="0"/>
                  </a:lnTo>
                  <a:close/>
                </a:path>
                <a:path w="164465" h="284480">
                  <a:moveTo>
                    <a:pt x="163906" y="8839"/>
                  </a:moveTo>
                  <a:lnTo>
                    <a:pt x="158800" y="8839"/>
                  </a:lnTo>
                  <a:lnTo>
                    <a:pt x="158800" y="186321"/>
                  </a:lnTo>
                  <a:lnTo>
                    <a:pt x="5118" y="275069"/>
                  </a:lnTo>
                  <a:lnTo>
                    <a:pt x="15328" y="275069"/>
                  </a:lnTo>
                  <a:lnTo>
                    <a:pt x="163906" y="189268"/>
                  </a:lnTo>
                  <a:lnTo>
                    <a:pt x="163906" y="8839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1468" name="Picture 1468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16827" y="182897"/>
              <a:ext cx="141223" cy="163066"/>
            </a:xfrm>
            <a:prstGeom prst="rect">
              <a:avLst/>
            </a:prstGeom>
          </p:spPr>
        </p:pic>
        <p:pic>
          <p:nvPicPr>
            <p:cNvPr id="1470" name="Picture 1470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82359" y="182897"/>
              <a:ext cx="75690" cy="163066"/>
            </a:xfrm>
            <a:prstGeom prst="rect">
              <a:avLst/>
            </a:prstGeom>
          </p:spPr>
        </p:pic>
        <p:pic>
          <p:nvPicPr>
            <p:cNvPr id="1472" name="Picture 1472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98349" y="334369"/>
              <a:ext cx="141223" cy="125171"/>
            </a:xfrm>
            <a:prstGeom prst="rect">
              <a:avLst/>
            </a:prstGeom>
          </p:spPr>
        </p:pic>
      </p:grpSp>
      <p:pic>
        <p:nvPicPr>
          <p:cNvPr id="1474" name="Picture 1474"/>
          <p:cNvPicPr/>
          <p:nvPr/>
        </p:nvPicPr>
        <p:blipFill>
          <a:blip r:embed="rId9"/>
          <a:stretch>
            <a:fillRect/>
          </a:stretch>
        </p:blipFill>
        <p:spPr>
          <a:xfrm>
            <a:off x="7510309" y="715558"/>
            <a:ext cx="1223517" cy="536481"/>
          </a:xfrm>
          <a:prstGeom prst="rect">
            <a:avLst/>
          </a:prstGeom>
        </p:spPr>
      </p:pic>
      <p:sp>
        <p:nvSpPr>
          <p:cNvPr id="1475" name="Shape 1475"/>
          <p:cNvSpPr/>
          <p:nvPr/>
        </p:nvSpPr>
        <p:spPr>
          <a:xfrm>
            <a:off x="9709326" y="1912150"/>
            <a:ext cx="982980" cy="98298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82979"/>
              <a:gd name="ODFBottom" fmla="val 982980"/>
              <a:gd name="ODFWidth" fmla="val 982979"/>
              <a:gd name="ODFHeight" fmla="val 982980"/>
            </a:gdLst>
            <a:rect l="OXMLTextRectL" t="OXMLTextRectT" r="OXMLTextRectR" b="OXMLTextRectB"/>
            <a:pathLst>
              <a:path w="982978" h="982980">
                <a:moveTo>
                  <a:pt x="0" y="982676"/>
                </a:moveTo>
                <a:lnTo>
                  <a:pt x="982676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476" name="Shape 1476"/>
          <p:cNvSpPr/>
          <p:nvPr/>
        </p:nvSpPr>
        <p:spPr>
          <a:xfrm>
            <a:off x="8660884" y="98026"/>
            <a:ext cx="1748789" cy="17487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48790"/>
              <a:gd name="ODFBottom" fmla="val 1748789"/>
              <a:gd name="ODFWidth" fmla="val 1748790"/>
              <a:gd name="ODFHeight" fmla="val 1748789"/>
            </a:gdLst>
            <a:rect l="OXMLTextRectL" t="OXMLTextRectT" r="OXMLTextRectR" b="OXMLTextRectB"/>
            <a:pathLst>
              <a:path w="1748789" h="1748789">
                <a:moveTo>
                  <a:pt x="0" y="1748358"/>
                </a:moveTo>
                <a:lnTo>
                  <a:pt x="174835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477" name="Shape 1477"/>
          <p:cNvSpPr/>
          <p:nvPr/>
        </p:nvSpPr>
        <p:spPr>
          <a:xfrm>
            <a:off x="9185104" y="863707"/>
            <a:ext cx="1507490" cy="150749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507490"/>
              <a:gd name="ODFBottom" fmla="val 1507489"/>
              <a:gd name="ODFWidth" fmla="val 1507490"/>
              <a:gd name="ODFHeight" fmla="val 1507489"/>
            </a:gdLst>
            <a:rect l="OXMLTextRectL" t="OXMLTextRectT" r="OXMLTextRectR" b="OXMLTextRectB"/>
            <a:pathLst>
              <a:path w="1507490" h="1507489">
                <a:moveTo>
                  <a:pt x="0" y="1506898"/>
                </a:moveTo>
                <a:lnTo>
                  <a:pt x="150689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478" name="Shape 1478"/>
          <p:cNvSpPr/>
          <p:nvPr/>
        </p:nvSpPr>
        <p:spPr>
          <a:xfrm>
            <a:off x="9534585" y="1562670"/>
            <a:ext cx="1157605" cy="115760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157604"/>
              <a:gd name="ODFBottom" fmla="val 1157605"/>
              <a:gd name="ODFWidth" fmla="val 1157604"/>
              <a:gd name="ODFHeight" fmla="val 1157605"/>
            </a:gdLst>
            <a:rect l="OXMLTextRectL" t="OXMLTextRectT" r="OXMLTextRectR" b="OXMLTextRectB"/>
            <a:pathLst>
              <a:path w="1157604" h="1157605">
                <a:moveTo>
                  <a:pt x="0" y="1157416"/>
                </a:moveTo>
                <a:lnTo>
                  <a:pt x="1157416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479" name="Shape 1479"/>
          <p:cNvSpPr/>
          <p:nvPr/>
        </p:nvSpPr>
        <p:spPr>
          <a:xfrm>
            <a:off x="8486142" y="0"/>
            <a:ext cx="1671954" cy="1671954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671954"/>
              <a:gd name="ODFBottom" fmla="val 1671955"/>
              <a:gd name="ODFWidth" fmla="val 1671954"/>
              <a:gd name="ODFHeight" fmla="val 1671955"/>
            </a:gdLst>
            <a:rect l="OXMLTextRectL" t="OXMLTextRectT" r="OXMLTextRectR" b="OXMLTextRectB"/>
            <a:pathLst>
              <a:path w="1671954" h="1671955">
                <a:moveTo>
                  <a:pt x="0" y="1671643"/>
                </a:moveTo>
                <a:lnTo>
                  <a:pt x="1671643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480" name="Shape 1480"/>
          <p:cNvSpPr/>
          <p:nvPr/>
        </p:nvSpPr>
        <p:spPr>
          <a:xfrm>
            <a:off x="9010364" y="514225"/>
            <a:ext cx="1682113" cy="1682114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682115"/>
              <a:gd name="ODFBottom" fmla="val 1682114"/>
              <a:gd name="ODFWidth" fmla="val 1682115"/>
              <a:gd name="ODFHeight" fmla="val 1682114"/>
            </a:gdLst>
            <a:rect l="OXMLTextRectL" t="OXMLTextRectT" r="OXMLTextRectR" b="OXMLTextRectB"/>
            <a:pathLst>
              <a:path w="1682114" h="1682114">
                <a:moveTo>
                  <a:pt x="0" y="1681639"/>
                </a:moveTo>
                <a:lnTo>
                  <a:pt x="1681639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481" name="Shape 1481"/>
          <p:cNvSpPr/>
          <p:nvPr/>
        </p:nvSpPr>
        <p:spPr>
          <a:xfrm>
            <a:off x="9359845" y="1213189"/>
            <a:ext cx="1332230" cy="133223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332229"/>
              <a:gd name="ODFBottom" fmla="val 1332230"/>
              <a:gd name="ODFWidth" fmla="val 1332229"/>
              <a:gd name="ODFHeight" fmla="val 1332230"/>
            </a:gdLst>
            <a:rect l="OXMLTextRectL" t="OXMLTextRectT" r="OXMLTextRectR" b="OXMLTextRectB"/>
            <a:pathLst>
              <a:path w="1332229" h="1332230">
                <a:moveTo>
                  <a:pt x="0" y="1332157"/>
                </a:moveTo>
                <a:lnTo>
                  <a:pt x="1332157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482" name="Shape 1482"/>
          <p:cNvSpPr/>
          <p:nvPr/>
        </p:nvSpPr>
        <p:spPr>
          <a:xfrm>
            <a:off x="8835623" y="272766"/>
            <a:ext cx="1748788" cy="17487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48790"/>
              <a:gd name="ODFBottom" fmla="val 1748789"/>
              <a:gd name="ODFWidth" fmla="val 1748790"/>
              <a:gd name="ODFHeight" fmla="val 1748789"/>
            </a:gdLst>
            <a:rect l="OXMLTextRectL" t="OXMLTextRectT" r="OXMLTextRectR" b="OXMLTextRectB"/>
            <a:pathLst>
              <a:path w="1748789" h="1748789">
                <a:moveTo>
                  <a:pt x="0" y="1748358"/>
                </a:moveTo>
                <a:lnTo>
                  <a:pt x="174835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483" name="Shape 1483"/>
          <p:cNvSpPr/>
          <p:nvPr/>
        </p:nvSpPr>
        <p:spPr>
          <a:xfrm>
            <a:off x="9176265" y="26919"/>
            <a:ext cx="902968" cy="90296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02970"/>
              <a:gd name="ODFBottom" fmla="val 902969"/>
              <a:gd name="ODFWidth" fmla="val 902970"/>
              <a:gd name="ODFHeight" fmla="val 902969"/>
            </a:gdLst>
            <a:rect l="OXMLTextRectL" t="OXMLTextRectT" r="OXMLTextRectR" b="OXMLTextRectB"/>
            <a:pathLst>
              <a:path w="902969" h="902969">
                <a:moveTo>
                  <a:pt x="451484" y="0"/>
                </a:moveTo>
                <a:lnTo>
                  <a:pt x="0" y="451484"/>
                </a:lnTo>
                <a:lnTo>
                  <a:pt x="451484" y="902969"/>
                </a:lnTo>
                <a:lnTo>
                  <a:pt x="902957" y="451484"/>
                </a:lnTo>
                <a:lnTo>
                  <a:pt x="451484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1484" name="Shape 1484"/>
          <p:cNvSpPr/>
          <p:nvPr/>
        </p:nvSpPr>
        <p:spPr>
          <a:xfrm>
            <a:off x="9176265" y="26919"/>
            <a:ext cx="902968" cy="90296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02970"/>
              <a:gd name="ODFBottom" fmla="val 902969"/>
              <a:gd name="ODFWidth" fmla="val 902970"/>
              <a:gd name="ODFHeight" fmla="val 902969"/>
            </a:gdLst>
            <a:rect l="OXMLTextRectL" t="OXMLTextRectT" r="OXMLTextRectR" b="OXMLTextRectB"/>
            <a:pathLst>
              <a:path w="902969" h="902969">
                <a:moveTo>
                  <a:pt x="0" y="451484"/>
                </a:moveTo>
                <a:lnTo>
                  <a:pt x="451484" y="902969"/>
                </a:lnTo>
                <a:lnTo>
                  <a:pt x="902957" y="451484"/>
                </a:lnTo>
                <a:lnTo>
                  <a:pt x="451484" y="0"/>
                </a:lnTo>
                <a:lnTo>
                  <a:pt x="0" y="451484"/>
                </a:lnTo>
                <a:close/>
              </a:path>
            </a:pathLst>
          </a:custGeom>
          <a:ln w="25400">
            <a:solidFill>
              <a:srgbClr val="FFFFFF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485" name="Shape 1485"/>
          <p:cNvSpPr/>
          <p:nvPr/>
        </p:nvSpPr>
        <p:spPr>
          <a:xfrm>
            <a:off x="0" y="1239998"/>
            <a:ext cx="964564" cy="136461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64565"/>
              <a:gd name="ODFBottom" fmla="val 1364614"/>
              <a:gd name="ODFWidth" fmla="val 964565"/>
              <a:gd name="ODFHeight" fmla="val 1364614"/>
            </a:gdLst>
            <a:rect l="OXMLTextRectL" t="OXMLTextRectT" r="OXMLTextRectR" b="OXMLTextRectB"/>
            <a:pathLst>
              <a:path w="964565" h="1364614">
                <a:moveTo>
                  <a:pt x="281851" y="0"/>
                </a:moveTo>
                <a:lnTo>
                  <a:pt x="0" y="281851"/>
                </a:lnTo>
                <a:lnTo>
                  <a:pt x="0" y="1161440"/>
                </a:lnTo>
                <a:lnTo>
                  <a:pt x="281851" y="1364233"/>
                </a:lnTo>
                <a:lnTo>
                  <a:pt x="963955" y="682129"/>
                </a:lnTo>
                <a:lnTo>
                  <a:pt x="281851" y="0"/>
                </a:lnTo>
                <a:close/>
              </a:path>
            </a:pathLst>
          </a:custGeom>
          <a:solidFill>
            <a:srgbClr val="367CB4"/>
          </a:solidFill>
        </p:spPr>
        <p:txBody>
          <a:bodyPr wrap="square" lIns="0" tIns="0" rIns="0" bIns="0"/>
          <a:lstStyle/>
          <a:p/>
        </p:txBody>
      </p:sp>
      <p:sp>
        <p:nvSpPr>
          <p:cNvPr id="1486" name="Shape 1486"/>
          <p:cNvSpPr/>
          <p:nvPr/>
        </p:nvSpPr>
        <p:spPr>
          <a:xfrm>
            <a:off x="0" y="1220796"/>
            <a:ext cx="983614" cy="140271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83615"/>
              <a:gd name="ODFBottom" fmla="val 1402714"/>
              <a:gd name="ODFWidth" fmla="val 983615"/>
              <a:gd name="ODFHeight" fmla="val 1402714"/>
            </a:gdLst>
            <a:rect l="OXMLTextRectL" t="OXMLTextRectT" r="OXMLTextRectR" b="OXMLTextRectB"/>
            <a:pathLst>
              <a:path w="983615" h="1402714">
                <a:moveTo>
                  <a:pt x="281863" y="0"/>
                </a:moveTo>
                <a:lnTo>
                  <a:pt x="0" y="281851"/>
                </a:lnTo>
                <a:lnTo>
                  <a:pt x="0" y="320281"/>
                </a:lnTo>
                <a:lnTo>
                  <a:pt x="281863" y="38417"/>
                </a:lnTo>
                <a:lnTo>
                  <a:pt x="944753" y="701332"/>
                </a:lnTo>
                <a:lnTo>
                  <a:pt x="281863" y="1364221"/>
                </a:lnTo>
                <a:lnTo>
                  <a:pt x="0" y="1082357"/>
                </a:lnTo>
                <a:lnTo>
                  <a:pt x="0" y="1120774"/>
                </a:lnTo>
                <a:lnTo>
                  <a:pt x="281863" y="1402638"/>
                </a:lnTo>
                <a:lnTo>
                  <a:pt x="983183" y="701332"/>
                </a:lnTo>
                <a:lnTo>
                  <a:pt x="2818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/>
        </p:txBody>
      </p:sp>
      <p:sp>
        <p:nvSpPr>
          <p:cNvPr id="1487" name="Shape 1487"/>
          <p:cNvSpPr/>
          <p:nvPr/>
        </p:nvSpPr>
        <p:spPr>
          <a:xfrm>
            <a:off x="0" y="2069762"/>
            <a:ext cx="589915" cy="117982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89915"/>
              <a:gd name="ODFBottom" fmla="val 1179830"/>
              <a:gd name="ODFWidth" fmla="val 589915"/>
              <a:gd name="ODFHeight" fmla="val 1179830"/>
            </a:gdLst>
            <a:rect l="OXMLTextRectL" t="OXMLTextRectT" r="OXMLTextRectR" b="OXMLTextRectB"/>
            <a:pathLst>
              <a:path w="589915" h="1179830">
                <a:moveTo>
                  <a:pt x="0" y="0"/>
                </a:moveTo>
                <a:lnTo>
                  <a:pt x="0" y="1179512"/>
                </a:lnTo>
                <a:lnTo>
                  <a:pt x="589762" y="589762"/>
                </a:lnTo>
                <a:lnTo>
                  <a:pt x="0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1488" name="Shape 1488"/>
          <p:cNvSpPr/>
          <p:nvPr/>
        </p:nvSpPr>
        <p:spPr>
          <a:xfrm>
            <a:off x="0" y="2050549"/>
            <a:ext cx="609600" cy="121856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609600"/>
              <a:gd name="ODFBottom" fmla="val 1218564"/>
              <a:gd name="ODFWidth" fmla="val 609600"/>
              <a:gd name="ODFHeight" fmla="val 1218564"/>
            </a:gdLst>
            <a:rect l="OXMLTextRectL" t="OXMLTextRectT" r="OXMLTextRectR" b="OXMLTextRectB"/>
            <a:pathLst>
              <a:path w="609600" h="1218564">
                <a:moveTo>
                  <a:pt x="0" y="0"/>
                </a:moveTo>
                <a:lnTo>
                  <a:pt x="0" y="38430"/>
                </a:lnTo>
                <a:lnTo>
                  <a:pt x="570534" y="608977"/>
                </a:lnTo>
                <a:lnTo>
                  <a:pt x="0" y="1179512"/>
                </a:lnTo>
                <a:lnTo>
                  <a:pt x="0" y="1217955"/>
                </a:lnTo>
                <a:lnTo>
                  <a:pt x="608977" y="6089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/>
        </p:txBody>
      </p:sp>
      <p:sp>
        <p:nvSpPr>
          <p:cNvPr id="1489" name="Shape 1489"/>
          <p:cNvSpPr/>
          <p:nvPr/>
        </p:nvSpPr>
        <p:spPr>
          <a:xfrm>
            <a:off x="250272" y="214944"/>
            <a:ext cx="4421505" cy="716534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421505"/>
              <a:gd name="ODFBottom" fmla="val 7165340"/>
              <a:gd name="ODFWidth" fmla="val 4421505"/>
              <a:gd name="ODFHeight" fmla="val 7165340"/>
            </a:gdLst>
            <a:rect l="OXMLTextRectL" t="OXMLTextRectT" r="OXMLTextRectR" b="OXMLTextRectB"/>
            <a:pathLst>
              <a:path w="4421505" h="7165340">
                <a:moveTo>
                  <a:pt x="54356" y="0"/>
                </a:moveTo>
                <a:lnTo>
                  <a:pt x="0" y="0"/>
                </a:lnTo>
                <a:lnTo>
                  <a:pt x="0" y="6691985"/>
                </a:lnTo>
                <a:lnTo>
                  <a:pt x="473087" y="7165060"/>
                </a:lnTo>
                <a:lnTo>
                  <a:pt x="4421022" y="7165060"/>
                </a:lnTo>
                <a:lnTo>
                  <a:pt x="4421022" y="7110704"/>
                </a:lnTo>
                <a:lnTo>
                  <a:pt x="495592" y="7110704"/>
                </a:lnTo>
                <a:lnTo>
                  <a:pt x="54356" y="6669455"/>
                </a:lnTo>
                <a:lnTo>
                  <a:pt x="54356" y="0"/>
                </a:lnTo>
                <a:close/>
              </a:path>
            </a:pathLst>
          </a:custGeom>
          <a:solidFill>
            <a:srgbClr val="367CB4"/>
          </a:solidFill>
        </p:spPr>
        <p:txBody>
          <a:bodyPr wrap="square" lIns="0" tIns="0" rIns="0" bIns="0"/>
          <a:lstStyle/>
          <a:p/>
        </p:txBody>
      </p:sp>
      <p:sp>
        <p:nvSpPr>
          <p:cNvPr id="1490" name="Shape 1490"/>
          <p:cNvSpPr/>
          <p:nvPr/>
        </p:nvSpPr>
        <p:spPr>
          <a:xfrm>
            <a:off x="366337" y="459527"/>
            <a:ext cx="3947795" cy="680720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947795"/>
              <a:gd name="ODFBottom" fmla="val 6807200"/>
              <a:gd name="ODFWidth" fmla="val 3947795"/>
              <a:gd name="ODFHeight" fmla="val 6807200"/>
            </a:gdLst>
            <a:rect l="OXMLTextRectL" t="OXMLTextRectT" r="OXMLTextRectR" b="OXMLTextRectB"/>
            <a:pathLst>
              <a:path w="3947795" h="6807200">
                <a:moveTo>
                  <a:pt x="40767" y="0"/>
                </a:moveTo>
                <a:lnTo>
                  <a:pt x="0" y="0"/>
                </a:lnTo>
                <a:lnTo>
                  <a:pt x="0" y="6392532"/>
                </a:lnTo>
                <a:lnTo>
                  <a:pt x="414375" y="6806920"/>
                </a:lnTo>
                <a:lnTo>
                  <a:pt x="3947680" y="6806920"/>
                </a:lnTo>
                <a:lnTo>
                  <a:pt x="3947680" y="6766153"/>
                </a:lnTo>
                <a:lnTo>
                  <a:pt x="431253" y="6766153"/>
                </a:lnTo>
                <a:lnTo>
                  <a:pt x="40767" y="6375654"/>
                </a:lnTo>
                <a:lnTo>
                  <a:pt x="40767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1491" name="Shape 1491"/>
          <p:cNvSpPr txBox="1"/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lvl1pPr lvl="0"/>
          </a:lstStyle>
          <a:p>
            <a:r>
              <a:t>36</a:t>
            </a:r>
          </a:p>
        </p:txBody>
      </p:sp>
      <p:pic>
        <p:nvPicPr>
          <p:cNvPr id="1493" name="Picture 1493"/>
          <p:cNvPicPr/>
          <p:nvPr/>
        </p:nvPicPr>
        <p:blipFill>
          <a:blip r:embed="rId10"/>
          <a:stretch>
            <a:fillRect/>
          </a:stretch>
        </p:blipFill>
        <p:spPr>
          <a:xfrm>
            <a:off x="1099680" y="1496318"/>
            <a:ext cx="6533020" cy="544078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494" name="GroupShape 1494"/>
        <p:cNvGrpSpPr/>
        <p:nvPr/>
      </p:nvGrpSpPr>
      <p:grpSpPr>
        <a:xfrm>
          <a:off x="0" y="0"/>
          <a:ext cx="0" cy="0"/>
        </a:xfrm>
      </p:grpSpPr>
      <p:grpSp>
        <p:nvGrpSpPr>
          <p:cNvPr id="1495" name="Shape 1495"/>
          <p:cNvGrpSpPr/>
          <p:nvPr/>
        </p:nvGrpSpPr>
        <p:grpSpPr>
          <a:xfrm>
            <a:off x="6824115" y="655798"/>
            <a:ext cx="556894" cy="642620"/>
            <a:chExt cx="556894" cy="642620"/>
          </a:xfrm>
        </p:grpSpPr>
        <p:pic>
          <p:nvPicPr>
            <p:cNvPr id="1497" name="Picture 149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92039"/>
              <a:ext cx="163917" cy="237374"/>
            </a:xfrm>
            <a:prstGeom prst="rect">
              <a:avLst/>
            </a:prstGeom>
          </p:spPr>
        </p:pic>
        <p:sp>
          <p:nvSpPr>
            <p:cNvPr id="1498" name="Shape 1498"/>
            <p:cNvSpPr/>
            <p:nvPr/>
          </p:nvSpPr>
          <p:spPr>
            <a:xfrm>
              <a:off x="3" y="65968"/>
              <a:ext cx="164465" cy="28448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18" y="0"/>
                  </a:moveTo>
                  <a:lnTo>
                    <a:pt x="0" y="94640"/>
                  </a:lnTo>
                  <a:lnTo>
                    <a:pt x="0" y="283908"/>
                  </a:lnTo>
                  <a:lnTo>
                    <a:pt x="15331" y="275056"/>
                  </a:lnTo>
                  <a:lnTo>
                    <a:pt x="5118" y="275056"/>
                  </a:lnTo>
                  <a:lnTo>
                    <a:pt x="5118" y="97574"/>
                  </a:lnTo>
                  <a:lnTo>
                    <a:pt x="158800" y="8851"/>
                  </a:lnTo>
                  <a:lnTo>
                    <a:pt x="163918" y="8851"/>
                  </a:lnTo>
                  <a:lnTo>
                    <a:pt x="163918" y="0"/>
                  </a:lnTo>
                  <a:close/>
                </a:path>
                <a:path w="164465" h="284480">
                  <a:moveTo>
                    <a:pt x="163918" y="8851"/>
                  </a:moveTo>
                  <a:lnTo>
                    <a:pt x="158800" y="8851"/>
                  </a:lnTo>
                  <a:lnTo>
                    <a:pt x="158800" y="186308"/>
                  </a:lnTo>
                  <a:lnTo>
                    <a:pt x="5118" y="275056"/>
                  </a:lnTo>
                  <a:lnTo>
                    <a:pt x="15331" y="275056"/>
                  </a:lnTo>
                  <a:lnTo>
                    <a:pt x="163918" y="189268"/>
                  </a:lnTo>
                  <a:lnTo>
                    <a:pt x="163918" y="8851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1500" name="Picture 150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4293" y="405618"/>
              <a:ext cx="246315" cy="236842"/>
            </a:xfrm>
            <a:prstGeom prst="rect">
              <a:avLst/>
            </a:prstGeom>
          </p:spPr>
        </p:pic>
        <p:pic>
          <p:nvPicPr>
            <p:cNvPr id="1502" name="Picture 1502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95781" y="0"/>
              <a:ext cx="360612" cy="350391"/>
            </a:xfrm>
            <a:prstGeom prst="rect">
              <a:avLst/>
            </a:prstGeom>
          </p:spPr>
        </p:pic>
        <p:pic>
          <p:nvPicPr>
            <p:cNvPr id="1504" name="Picture 1504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98349" y="296473"/>
              <a:ext cx="141223" cy="163066"/>
            </a:xfrm>
            <a:prstGeom prst="rect">
              <a:avLst/>
            </a:prstGeom>
          </p:spPr>
        </p:pic>
        <p:sp>
          <p:nvSpPr>
            <p:cNvPr id="1505" name="Shape 1505"/>
            <p:cNvSpPr/>
            <p:nvPr/>
          </p:nvSpPr>
          <p:spPr>
            <a:xfrm>
              <a:off x="392488" y="292576"/>
              <a:ext cx="164465" cy="28448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64465"/>
                <a:gd name="ODFBottom" fmla="val 284480"/>
                <a:gd name="ODFWidth" fmla="val 164465"/>
                <a:gd name="ODFHeight" fmla="val 284480"/>
              </a:gdLst>
              <a:rect l="OXMLTextRectL" t="OXMLTextRectT" r="OXMLTextRectR" b="OXMLTextRectB"/>
              <a:pathLst>
                <a:path w="164465" h="284480">
                  <a:moveTo>
                    <a:pt x="163906" y="0"/>
                  </a:moveTo>
                  <a:lnTo>
                    <a:pt x="0" y="94627"/>
                  </a:lnTo>
                  <a:lnTo>
                    <a:pt x="0" y="283921"/>
                  </a:lnTo>
                  <a:lnTo>
                    <a:pt x="15328" y="275069"/>
                  </a:lnTo>
                  <a:lnTo>
                    <a:pt x="5118" y="275069"/>
                  </a:lnTo>
                  <a:lnTo>
                    <a:pt x="5118" y="97574"/>
                  </a:lnTo>
                  <a:lnTo>
                    <a:pt x="158800" y="8839"/>
                  </a:lnTo>
                  <a:lnTo>
                    <a:pt x="163906" y="8839"/>
                  </a:lnTo>
                  <a:lnTo>
                    <a:pt x="163906" y="0"/>
                  </a:lnTo>
                  <a:close/>
                </a:path>
                <a:path w="164465" h="284480">
                  <a:moveTo>
                    <a:pt x="163906" y="8839"/>
                  </a:moveTo>
                  <a:lnTo>
                    <a:pt x="158800" y="8839"/>
                  </a:lnTo>
                  <a:lnTo>
                    <a:pt x="158800" y="186321"/>
                  </a:lnTo>
                  <a:lnTo>
                    <a:pt x="5118" y="275069"/>
                  </a:lnTo>
                  <a:lnTo>
                    <a:pt x="15328" y="275069"/>
                  </a:lnTo>
                  <a:lnTo>
                    <a:pt x="163906" y="189268"/>
                  </a:lnTo>
                  <a:lnTo>
                    <a:pt x="163906" y="8839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1507" name="Picture 1507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16827" y="182897"/>
              <a:ext cx="141223" cy="163066"/>
            </a:xfrm>
            <a:prstGeom prst="rect">
              <a:avLst/>
            </a:prstGeom>
          </p:spPr>
        </p:pic>
        <p:pic>
          <p:nvPicPr>
            <p:cNvPr id="1509" name="Picture 1509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82359" y="182897"/>
              <a:ext cx="75690" cy="163066"/>
            </a:xfrm>
            <a:prstGeom prst="rect">
              <a:avLst/>
            </a:prstGeom>
          </p:spPr>
        </p:pic>
        <p:pic>
          <p:nvPicPr>
            <p:cNvPr id="1511" name="Picture 1511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98349" y="334369"/>
              <a:ext cx="141223" cy="125171"/>
            </a:xfrm>
            <a:prstGeom prst="rect">
              <a:avLst/>
            </a:prstGeom>
          </p:spPr>
        </p:pic>
      </p:grpSp>
      <p:pic>
        <p:nvPicPr>
          <p:cNvPr id="1513" name="Picture 1513"/>
          <p:cNvPicPr/>
          <p:nvPr/>
        </p:nvPicPr>
        <p:blipFill>
          <a:blip r:embed="rId9"/>
          <a:stretch>
            <a:fillRect/>
          </a:stretch>
        </p:blipFill>
        <p:spPr>
          <a:xfrm>
            <a:off x="7510309" y="715558"/>
            <a:ext cx="1223517" cy="536481"/>
          </a:xfrm>
          <a:prstGeom prst="rect">
            <a:avLst/>
          </a:prstGeom>
        </p:spPr>
      </p:pic>
      <p:sp>
        <p:nvSpPr>
          <p:cNvPr id="1514" name="Shape 1514"/>
          <p:cNvSpPr/>
          <p:nvPr/>
        </p:nvSpPr>
        <p:spPr>
          <a:xfrm>
            <a:off x="9709326" y="1912150"/>
            <a:ext cx="982980" cy="98298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82979"/>
              <a:gd name="ODFBottom" fmla="val 982980"/>
              <a:gd name="ODFWidth" fmla="val 982979"/>
              <a:gd name="ODFHeight" fmla="val 982980"/>
            </a:gdLst>
            <a:rect l="OXMLTextRectL" t="OXMLTextRectT" r="OXMLTextRectR" b="OXMLTextRectB"/>
            <a:pathLst>
              <a:path w="982978" h="982980">
                <a:moveTo>
                  <a:pt x="0" y="982676"/>
                </a:moveTo>
                <a:lnTo>
                  <a:pt x="982676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515" name="Shape 1515"/>
          <p:cNvSpPr/>
          <p:nvPr/>
        </p:nvSpPr>
        <p:spPr>
          <a:xfrm>
            <a:off x="8660884" y="98026"/>
            <a:ext cx="1748789" cy="17487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48790"/>
              <a:gd name="ODFBottom" fmla="val 1748789"/>
              <a:gd name="ODFWidth" fmla="val 1748790"/>
              <a:gd name="ODFHeight" fmla="val 1748789"/>
            </a:gdLst>
            <a:rect l="OXMLTextRectL" t="OXMLTextRectT" r="OXMLTextRectR" b="OXMLTextRectB"/>
            <a:pathLst>
              <a:path w="1748789" h="1748789">
                <a:moveTo>
                  <a:pt x="0" y="1748358"/>
                </a:moveTo>
                <a:lnTo>
                  <a:pt x="174835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516" name="Shape 1516"/>
          <p:cNvSpPr/>
          <p:nvPr/>
        </p:nvSpPr>
        <p:spPr>
          <a:xfrm>
            <a:off x="9185104" y="863707"/>
            <a:ext cx="1507490" cy="150749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507490"/>
              <a:gd name="ODFBottom" fmla="val 1507489"/>
              <a:gd name="ODFWidth" fmla="val 1507490"/>
              <a:gd name="ODFHeight" fmla="val 1507489"/>
            </a:gdLst>
            <a:rect l="OXMLTextRectL" t="OXMLTextRectT" r="OXMLTextRectR" b="OXMLTextRectB"/>
            <a:pathLst>
              <a:path w="1507490" h="1507489">
                <a:moveTo>
                  <a:pt x="0" y="1506898"/>
                </a:moveTo>
                <a:lnTo>
                  <a:pt x="150689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517" name="Shape 1517"/>
          <p:cNvSpPr/>
          <p:nvPr/>
        </p:nvSpPr>
        <p:spPr>
          <a:xfrm>
            <a:off x="9534585" y="1562670"/>
            <a:ext cx="1157605" cy="115760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157604"/>
              <a:gd name="ODFBottom" fmla="val 1157605"/>
              <a:gd name="ODFWidth" fmla="val 1157604"/>
              <a:gd name="ODFHeight" fmla="val 1157605"/>
            </a:gdLst>
            <a:rect l="OXMLTextRectL" t="OXMLTextRectT" r="OXMLTextRectR" b="OXMLTextRectB"/>
            <a:pathLst>
              <a:path w="1157604" h="1157605">
                <a:moveTo>
                  <a:pt x="0" y="1157416"/>
                </a:moveTo>
                <a:lnTo>
                  <a:pt x="1157416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518" name="Shape 1518"/>
          <p:cNvSpPr/>
          <p:nvPr/>
        </p:nvSpPr>
        <p:spPr>
          <a:xfrm>
            <a:off x="8486142" y="0"/>
            <a:ext cx="1671954" cy="1671954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671954"/>
              <a:gd name="ODFBottom" fmla="val 1671955"/>
              <a:gd name="ODFWidth" fmla="val 1671954"/>
              <a:gd name="ODFHeight" fmla="val 1671955"/>
            </a:gdLst>
            <a:rect l="OXMLTextRectL" t="OXMLTextRectT" r="OXMLTextRectR" b="OXMLTextRectB"/>
            <a:pathLst>
              <a:path w="1671954" h="1671955">
                <a:moveTo>
                  <a:pt x="0" y="1671643"/>
                </a:moveTo>
                <a:lnTo>
                  <a:pt x="1671643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519" name="Shape 1519"/>
          <p:cNvSpPr/>
          <p:nvPr/>
        </p:nvSpPr>
        <p:spPr>
          <a:xfrm>
            <a:off x="9010364" y="514225"/>
            <a:ext cx="1682113" cy="1682114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682115"/>
              <a:gd name="ODFBottom" fmla="val 1682114"/>
              <a:gd name="ODFWidth" fmla="val 1682115"/>
              <a:gd name="ODFHeight" fmla="val 1682114"/>
            </a:gdLst>
            <a:rect l="OXMLTextRectL" t="OXMLTextRectT" r="OXMLTextRectR" b="OXMLTextRectB"/>
            <a:pathLst>
              <a:path w="1682114" h="1682114">
                <a:moveTo>
                  <a:pt x="0" y="1681639"/>
                </a:moveTo>
                <a:lnTo>
                  <a:pt x="1681639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520" name="Shape 1520"/>
          <p:cNvSpPr/>
          <p:nvPr/>
        </p:nvSpPr>
        <p:spPr>
          <a:xfrm>
            <a:off x="9359845" y="1213189"/>
            <a:ext cx="1332230" cy="133223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332229"/>
              <a:gd name="ODFBottom" fmla="val 1332230"/>
              <a:gd name="ODFWidth" fmla="val 1332229"/>
              <a:gd name="ODFHeight" fmla="val 1332230"/>
            </a:gdLst>
            <a:rect l="OXMLTextRectL" t="OXMLTextRectT" r="OXMLTextRectR" b="OXMLTextRectB"/>
            <a:pathLst>
              <a:path w="1332229" h="1332230">
                <a:moveTo>
                  <a:pt x="0" y="1332157"/>
                </a:moveTo>
                <a:lnTo>
                  <a:pt x="1332157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521" name="Shape 1521"/>
          <p:cNvSpPr/>
          <p:nvPr/>
        </p:nvSpPr>
        <p:spPr>
          <a:xfrm>
            <a:off x="8835623" y="272766"/>
            <a:ext cx="1748788" cy="174878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48790"/>
              <a:gd name="ODFBottom" fmla="val 1748789"/>
              <a:gd name="ODFWidth" fmla="val 1748790"/>
              <a:gd name="ODFHeight" fmla="val 1748789"/>
            </a:gdLst>
            <a:rect l="OXMLTextRectL" t="OXMLTextRectT" r="OXMLTextRectR" b="OXMLTextRectB"/>
            <a:pathLst>
              <a:path w="1748789" h="1748789">
                <a:moveTo>
                  <a:pt x="0" y="1748358"/>
                </a:moveTo>
                <a:lnTo>
                  <a:pt x="1748358" y="0"/>
                </a:lnTo>
              </a:path>
            </a:pathLst>
          </a:custGeom>
          <a:ln w="63500">
            <a:solidFill>
              <a:srgbClr val="347BB4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522" name="Shape 1522"/>
          <p:cNvSpPr/>
          <p:nvPr/>
        </p:nvSpPr>
        <p:spPr>
          <a:xfrm>
            <a:off x="9176265" y="26919"/>
            <a:ext cx="902968" cy="90296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02970"/>
              <a:gd name="ODFBottom" fmla="val 902969"/>
              <a:gd name="ODFWidth" fmla="val 902970"/>
              <a:gd name="ODFHeight" fmla="val 902969"/>
            </a:gdLst>
            <a:rect l="OXMLTextRectL" t="OXMLTextRectT" r="OXMLTextRectR" b="OXMLTextRectB"/>
            <a:pathLst>
              <a:path w="902969" h="902969">
                <a:moveTo>
                  <a:pt x="451484" y="0"/>
                </a:moveTo>
                <a:lnTo>
                  <a:pt x="0" y="451484"/>
                </a:lnTo>
                <a:lnTo>
                  <a:pt x="451484" y="902969"/>
                </a:lnTo>
                <a:lnTo>
                  <a:pt x="902957" y="451484"/>
                </a:lnTo>
                <a:lnTo>
                  <a:pt x="451484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1523" name="Shape 1523"/>
          <p:cNvSpPr/>
          <p:nvPr/>
        </p:nvSpPr>
        <p:spPr>
          <a:xfrm>
            <a:off x="9176265" y="26919"/>
            <a:ext cx="902968" cy="90296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02970"/>
              <a:gd name="ODFBottom" fmla="val 902969"/>
              <a:gd name="ODFWidth" fmla="val 902970"/>
              <a:gd name="ODFHeight" fmla="val 902969"/>
            </a:gdLst>
            <a:rect l="OXMLTextRectL" t="OXMLTextRectT" r="OXMLTextRectR" b="OXMLTextRectB"/>
            <a:pathLst>
              <a:path w="902969" h="902969">
                <a:moveTo>
                  <a:pt x="0" y="451484"/>
                </a:moveTo>
                <a:lnTo>
                  <a:pt x="451484" y="902969"/>
                </a:lnTo>
                <a:lnTo>
                  <a:pt x="902957" y="451484"/>
                </a:lnTo>
                <a:lnTo>
                  <a:pt x="451484" y="0"/>
                </a:lnTo>
                <a:lnTo>
                  <a:pt x="0" y="451484"/>
                </a:lnTo>
                <a:close/>
              </a:path>
            </a:pathLst>
          </a:custGeom>
          <a:ln w="25400">
            <a:solidFill>
              <a:srgbClr val="FFFFFF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1524" name="Shape 1524"/>
          <p:cNvSpPr/>
          <p:nvPr/>
        </p:nvSpPr>
        <p:spPr>
          <a:xfrm>
            <a:off x="0" y="1239998"/>
            <a:ext cx="964564" cy="136461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64565"/>
              <a:gd name="ODFBottom" fmla="val 1364614"/>
              <a:gd name="ODFWidth" fmla="val 964565"/>
              <a:gd name="ODFHeight" fmla="val 1364614"/>
            </a:gdLst>
            <a:rect l="OXMLTextRectL" t="OXMLTextRectT" r="OXMLTextRectR" b="OXMLTextRectB"/>
            <a:pathLst>
              <a:path w="964565" h="1364614">
                <a:moveTo>
                  <a:pt x="281851" y="0"/>
                </a:moveTo>
                <a:lnTo>
                  <a:pt x="0" y="281851"/>
                </a:lnTo>
                <a:lnTo>
                  <a:pt x="0" y="1161440"/>
                </a:lnTo>
                <a:lnTo>
                  <a:pt x="281851" y="1364233"/>
                </a:lnTo>
                <a:lnTo>
                  <a:pt x="963955" y="682129"/>
                </a:lnTo>
                <a:lnTo>
                  <a:pt x="281851" y="0"/>
                </a:lnTo>
                <a:close/>
              </a:path>
            </a:pathLst>
          </a:custGeom>
          <a:solidFill>
            <a:srgbClr val="367CB4"/>
          </a:solidFill>
        </p:spPr>
        <p:txBody>
          <a:bodyPr wrap="square" lIns="0" tIns="0" rIns="0" bIns="0"/>
          <a:lstStyle/>
          <a:p/>
        </p:txBody>
      </p:sp>
      <p:sp>
        <p:nvSpPr>
          <p:cNvPr id="1525" name="Shape 1525"/>
          <p:cNvSpPr/>
          <p:nvPr/>
        </p:nvSpPr>
        <p:spPr>
          <a:xfrm>
            <a:off x="0" y="1220796"/>
            <a:ext cx="983614" cy="140271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83615"/>
              <a:gd name="ODFBottom" fmla="val 1402714"/>
              <a:gd name="ODFWidth" fmla="val 983615"/>
              <a:gd name="ODFHeight" fmla="val 1402714"/>
            </a:gdLst>
            <a:rect l="OXMLTextRectL" t="OXMLTextRectT" r="OXMLTextRectR" b="OXMLTextRectB"/>
            <a:pathLst>
              <a:path w="983615" h="1402714">
                <a:moveTo>
                  <a:pt x="281863" y="0"/>
                </a:moveTo>
                <a:lnTo>
                  <a:pt x="0" y="281851"/>
                </a:lnTo>
                <a:lnTo>
                  <a:pt x="0" y="320281"/>
                </a:lnTo>
                <a:lnTo>
                  <a:pt x="281863" y="38417"/>
                </a:lnTo>
                <a:lnTo>
                  <a:pt x="944753" y="701332"/>
                </a:lnTo>
                <a:lnTo>
                  <a:pt x="281863" y="1364221"/>
                </a:lnTo>
                <a:lnTo>
                  <a:pt x="0" y="1082357"/>
                </a:lnTo>
                <a:lnTo>
                  <a:pt x="0" y="1120774"/>
                </a:lnTo>
                <a:lnTo>
                  <a:pt x="281863" y="1402638"/>
                </a:lnTo>
                <a:lnTo>
                  <a:pt x="983183" y="701332"/>
                </a:lnTo>
                <a:lnTo>
                  <a:pt x="2818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/>
        </p:txBody>
      </p:sp>
      <p:sp>
        <p:nvSpPr>
          <p:cNvPr id="1526" name="Shape 1526"/>
          <p:cNvSpPr/>
          <p:nvPr/>
        </p:nvSpPr>
        <p:spPr>
          <a:xfrm>
            <a:off x="0" y="2069762"/>
            <a:ext cx="589915" cy="1179829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89915"/>
              <a:gd name="ODFBottom" fmla="val 1179830"/>
              <a:gd name="ODFWidth" fmla="val 589915"/>
              <a:gd name="ODFHeight" fmla="val 1179830"/>
            </a:gdLst>
            <a:rect l="OXMLTextRectL" t="OXMLTextRectT" r="OXMLTextRectR" b="OXMLTextRectB"/>
            <a:pathLst>
              <a:path w="589915" h="1179830">
                <a:moveTo>
                  <a:pt x="0" y="0"/>
                </a:moveTo>
                <a:lnTo>
                  <a:pt x="0" y="1179512"/>
                </a:lnTo>
                <a:lnTo>
                  <a:pt x="589762" y="589762"/>
                </a:lnTo>
                <a:lnTo>
                  <a:pt x="0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1527" name="Shape 1527"/>
          <p:cNvSpPr/>
          <p:nvPr/>
        </p:nvSpPr>
        <p:spPr>
          <a:xfrm>
            <a:off x="0" y="2050549"/>
            <a:ext cx="609600" cy="1218565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609600"/>
              <a:gd name="ODFBottom" fmla="val 1218564"/>
              <a:gd name="ODFWidth" fmla="val 609600"/>
              <a:gd name="ODFHeight" fmla="val 1218564"/>
            </a:gdLst>
            <a:rect l="OXMLTextRectL" t="OXMLTextRectT" r="OXMLTextRectR" b="OXMLTextRectB"/>
            <a:pathLst>
              <a:path w="609600" h="1218564">
                <a:moveTo>
                  <a:pt x="0" y="0"/>
                </a:moveTo>
                <a:lnTo>
                  <a:pt x="0" y="38430"/>
                </a:lnTo>
                <a:lnTo>
                  <a:pt x="570534" y="608977"/>
                </a:lnTo>
                <a:lnTo>
                  <a:pt x="0" y="1179512"/>
                </a:lnTo>
                <a:lnTo>
                  <a:pt x="0" y="1217955"/>
                </a:lnTo>
                <a:lnTo>
                  <a:pt x="608977" y="6089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/>
        </p:txBody>
      </p:sp>
      <p:sp>
        <p:nvSpPr>
          <p:cNvPr id="1528" name="Shape 1528"/>
          <p:cNvSpPr/>
          <p:nvPr/>
        </p:nvSpPr>
        <p:spPr>
          <a:xfrm>
            <a:off x="250272" y="214944"/>
            <a:ext cx="4421505" cy="716534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421505"/>
              <a:gd name="ODFBottom" fmla="val 7165340"/>
              <a:gd name="ODFWidth" fmla="val 4421505"/>
              <a:gd name="ODFHeight" fmla="val 7165340"/>
            </a:gdLst>
            <a:rect l="OXMLTextRectL" t="OXMLTextRectT" r="OXMLTextRectR" b="OXMLTextRectB"/>
            <a:pathLst>
              <a:path w="4421505" h="7165340">
                <a:moveTo>
                  <a:pt x="54356" y="0"/>
                </a:moveTo>
                <a:lnTo>
                  <a:pt x="0" y="0"/>
                </a:lnTo>
                <a:lnTo>
                  <a:pt x="0" y="6691985"/>
                </a:lnTo>
                <a:lnTo>
                  <a:pt x="473087" y="7165060"/>
                </a:lnTo>
                <a:lnTo>
                  <a:pt x="4421022" y="7165060"/>
                </a:lnTo>
                <a:lnTo>
                  <a:pt x="4421022" y="7110704"/>
                </a:lnTo>
                <a:lnTo>
                  <a:pt x="495592" y="7110704"/>
                </a:lnTo>
                <a:lnTo>
                  <a:pt x="54356" y="6669455"/>
                </a:lnTo>
                <a:lnTo>
                  <a:pt x="54356" y="0"/>
                </a:lnTo>
                <a:close/>
              </a:path>
            </a:pathLst>
          </a:custGeom>
          <a:solidFill>
            <a:srgbClr val="367CB4"/>
          </a:solidFill>
        </p:spPr>
        <p:txBody>
          <a:bodyPr wrap="square" lIns="0" tIns="0" rIns="0" bIns="0"/>
          <a:lstStyle/>
          <a:p/>
        </p:txBody>
      </p:sp>
      <p:sp>
        <p:nvSpPr>
          <p:cNvPr id="1529" name="Shape 1529"/>
          <p:cNvSpPr/>
          <p:nvPr/>
        </p:nvSpPr>
        <p:spPr>
          <a:xfrm>
            <a:off x="366337" y="459527"/>
            <a:ext cx="3947795" cy="680720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947795"/>
              <a:gd name="ODFBottom" fmla="val 6807200"/>
              <a:gd name="ODFWidth" fmla="val 3947795"/>
              <a:gd name="ODFHeight" fmla="val 6807200"/>
            </a:gdLst>
            <a:rect l="OXMLTextRectL" t="OXMLTextRectT" r="OXMLTextRectR" b="OXMLTextRectB"/>
            <a:pathLst>
              <a:path w="3947795" h="6807200">
                <a:moveTo>
                  <a:pt x="40767" y="0"/>
                </a:moveTo>
                <a:lnTo>
                  <a:pt x="0" y="0"/>
                </a:lnTo>
                <a:lnTo>
                  <a:pt x="0" y="6392532"/>
                </a:lnTo>
                <a:lnTo>
                  <a:pt x="414375" y="6806920"/>
                </a:lnTo>
                <a:lnTo>
                  <a:pt x="3947680" y="6806920"/>
                </a:lnTo>
                <a:lnTo>
                  <a:pt x="3947680" y="6766153"/>
                </a:lnTo>
                <a:lnTo>
                  <a:pt x="431253" y="6766153"/>
                </a:lnTo>
                <a:lnTo>
                  <a:pt x="40767" y="6375654"/>
                </a:lnTo>
                <a:lnTo>
                  <a:pt x="40767" y="0"/>
                </a:lnTo>
                <a:close/>
              </a:path>
            </a:pathLst>
          </a:custGeom>
          <a:solidFill>
            <a:srgbClr val="F15B6A"/>
          </a:solidFill>
        </p:spPr>
        <p:txBody>
          <a:bodyPr wrap="square" lIns="0" tIns="0" rIns="0" bIns="0"/>
          <a:lstStyle/>
          <a:p/>
        </p:txBody>
      </p:sp>
      <p:sp>
        <p:nvSpPr>
          <p:cNvPr id="1530" name="Shape 1530"/>
          <p:cNvSpPr txBox="1"/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lvl1pPr lvl="0"/>
          </a:lstStyle>
          <a:p>
            <a:r>
              <a:t>37</a:t>
            </a:r>
          </a:p>
        </p:txBody>
      </p:sp>
      <p:sp>
        <p:nvSpPr>
          <p:cNvPr id="1531" name="Shape 1531"/>
          <p:cNvSpPr txBox="1"/>
          <p:nvPr/>
        </p:nvSpPr>
        <p:spPr>
          <a:xfrm>
            <a:off x="1137613" y="924954"/>
            <a:ext cx="5360794" cy="13849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sz="2800" b="1" i="0" u="none" strike="noStrike" cap="none" spc="0" baseline="0">
                <a:solidFill>
                  <a:srgbClr val="367CB4"/>
                </a:solidFill>
                <a:latin typeface="Lato-Black"/>
                <a:ea typeface="Lato-Black"/>
                <a:cs typeface="Lato-Black"/>
              </a:rPr>
              <a:t>Алгоритм действий при обнаружении взрывоопасного предмета</a:t>
            </a:r>
          </a:p>
        </p:txBody>
      </p:sp>
      <p:sp>
        <p:nvSpPr>
          <p:cNvPr id="1532" name="Shape 1532"/>
          <p:cNvSpPr txBox="1"/>
          <p:nvPr/>
        </p:nvSpPr>
        <p:spPr>
          <a:xfrm>
            <a:off x="1565414" y="2677353"/>
            <a:ext cx="7426997" cy="33650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lvl="0"/>
          </a:lstStyle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t>Остановись!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t>Осмотрись!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t>Не торопись и не паникуй!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t>Запомни местность! 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t>Выходи тем же путем, которым пришли!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t>Осмотри место, куда собираешься наступить!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t>После выхода в безопасное место сообщи в МЧС либо службы, которые отвечают за безопасность!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223" name="GroupShape 223"/>
        <p:cNvGrpSpPr/>
        <p:nvPr/>
      </p:nvGrpSpPr>
      <p:grpSpPr>
        <a:xfrm>
          <a:off x="0" y="0"/>
          <a: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3161695" y="163484"/>
            <a:ext cx="3382373" cy="611193"/>
          </a:xfrm>
          <a:prstGeom prst="rect">
            <a:avLst/>
          </a:prstGeom>
        </p:spPr>
        <p:txBody>
          <a:bodyPr vert="horz" wrap="square" lIns="0" tIns="15240" rIns="0" bIns="0">
            <a:spAutoFit/>
          </a:bodyPr>
          <a:lstStyle>
            <a:lvl1pPr lvl="0"/>
          </a:lstStyle>
          <a:p>
            <a:pPr marR="3175" algn="ctr">
              <a:lnSpc>
                <a:spcPts val="5360"/>
              </a:lnSpc>
              <a:spcBef>
                <a:spcPts val="120"/>
              </a:spcBef>
            </a:pPr>
            <a:r>
              <a:rPr sz="2800"/>
              <a:t>Виды мин</a:t>
            </a:r>
          </a:p>
        </p:txBody>
      </p:sp>
      <p:grpSp>
        <p:nvGrpSpPr>
          <p:cNvPr id="225" name="Shape 225"/>
          <p:cNvGrpSpPr/>
          <p:nvPr/>
        </p:nvGrpSpPr>
        <p:grpSpPr>
          <a:xfrm>
            <a:off x="0" y="214944"/>
            <a:ext cx="4671695" cy="7165340"/>
            <a:chExt cx="4671695" cy="7165340"/>
          </a:xfrm>
        </p:grpSpPr>
        <p:sp>
          <p:nvSpPr>
            <p:cNvPr id="226" name="Shape 226"/>
            <p:cNvSpPr/>
            <p:nvPr/>
          </p:nvSpPr>
          <p:spPr>
            <a:xfrm>
              <a:off x="0" y="1025053"/>
              <a:ext cx="964564" cy="1364615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964565"/>
                <a:gd name="ODFBottom" fmla="val 1364614"/>
                <a:gd name="ODFWidth" fmla="val 964565"/>
                <a:gd name="ODFHeight" fmla="val 1364614"/>
              </a:gdLst>
              <a:rect l="OXMLTextRectL" t="OXMLTextRectT" r="OXMLTextRectR" b="OXMLTextRectB"/>
              <a:pathLst>
                <a:path w="964565" h="1364614">
                  <a:moveTo>
                    <a:pt x="281851" y="0"/>
                  </a:moveTo>
                  <a:lnTo>
                    <a:pt x="0" y="281851"/>
                  </a:lnTo>
                  <a:lnTo>
                    <a:pt x="0" y="1161440"/>
                  </a:lnTo>
                  <a:lnTo>
                    <a:pt x="281851" y="1364233"/>
                  </a:lnTo>
                  <a:lnTo>
                    <a:pt x="963955" y="682129"/>
                  </a:lnTo>
                  <a:lnTo>
                    <a:pt x="281851" y="0"/>
                  </a:lnTo>
                  <a:close/>
                </a:path>
              </a:pathLst>
            </a:custGeom>
            <a:solidFill>
              <a:srgbClr val="367CB4"/>
            </a:solidFill>
          </p:spPr>
          <p:txBody>
            <a:bodyPr wrap="square" lIns="0" tIns="0" rIns="0" bIns="0"/>
            <a:lstStyle/>
            <a:p/>
          </p:txBody>
        </p:sp>
        <p:sp>
          <p:nvSpPr>
            <p:cNvPr id="227" name="Shape 227"/>
            <p:cNvSpPr/>
            <p:nvPr/>
          </p:nvSpPr>
          <p:spPr>
            <a:xfrm>
              <a:off x="0" y="1005852"/>
              <a:ext cx="983614" cy="1402715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983615"/>
                <a:gd name="ODFBottom" fmla="val 1402714"/>
                <a:gd name="ODFWidth" fmla="val 983615"/>
                <a:gd name="ODFHeight" fmla="val 1402714"/>
              </a:gdLst>
              <a:rect l="OXMLTextRectL" t="OXMLTextRectT" r="OXMLTextRectR" b="OXMLTextRectB"/>
              <a:pathLst>
                <a:path w="983615" h="1402714">
                  <a:moveTo>
                    <a:pt x="281863" y="0"/>
                  </a:moveTo>
                  <a:lnTo>
                    <a:pt x="0" y="281851"/>
                  </a:lnTo>
                  <a:lnTo>
                    <a:pt x="0" y="320281"/>
                  </a:lnTo>
                  <a:lnTo>
                    <a:pt x="281863" y="38417"/>
                  </a:lnTo>
                  <a:lnTo>
                    <a:pt x="944753" y="701332"/>
                  </a:lnTo>
                  <a:lnTo>
                    <a:pt x="281863" y="1364221"/>
                  </a:lnTo>
                  <a:lnTo>
                    <a:pt x="0" y="1082357"/>
                  </a:lnTo>
                  <a:lnTo>
                    <a:pt x="0" y="1120774"/>
                  </a:lnTo>
                  <a:lnTo>
                    <a:pt x="281863" y="1402638"/>
                  </a:lnTo>
                  <a:lnTo>
                    <a:pt x="983183" y="701332"/>
                  </a:lnTo>
                  <a:lnTo>
                    <a:pt x="2818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/>
            <a:lstStyle/>
            <a:p/>
          </p:txBody>
        </p:sp>
        <p:sp>
          <p:nvSpPr>
            <p:cNvPr id="228" name="Shape 228"/>
            <p:cNvSpPr/>
            <p:nvPr/>
          </p:nvSpPr>
          <p:spPr>
            <a:xfrm>
              <a:off x="0" y="1854818"/>
              <a:ext cx="589915" cy="117983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89915"/>
                <a:gd name="ODFBottom" fmla="val 1179830"/>
                <a:gd name="ODFWidth" fmla="val 589915"/>
                <a:gd name="ODFHeight" fmla="val 1179830"/>
              </a:gdLst>
              <a:rect l="OXMLTextRectL" t="OXMLTextRectT" r="OXMLTextRectR" b="OXMLTextRectB"/>
              <a:pathLst>
                <a:path w="589915" h="1179830">
                  <a:moveTo>
                    <a:pt x="0" y="0"/>
                  </a:moveTo>
                  <a:lnTo>
                    <a:pt x="0" y="1179512"/>
                  </a:lnTo>
                  <a:lnTo>
                    <a:pt x="589762" y="589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5B6A"/>
            </a:solidFill>
          </p:spPr>
          <p:txBody>
            <a:bodyPr wrap="square" lIns="0" tIns="0" rIns="0" bIns="0"/>
            <a:lstStyle/>
            <a:p/>
          </p:txBody>
        </p:sp>
        <p:sp>
          <p:nvSpPr>
            <p:cNvPr id="229" name="Shape 229"/>
            <p:cNvSpPr/>
            <p:nvPr/>
          </p:nvSpPr>
          <p:spPr>
            <a:xfrm>
              <a:off x="0" y="1835605"/>
              <a:ext cx="609600" cy="1218565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609600"/>
                <a:gd name="ODFBottom" fmla="val 1218564"/>
                <a:gd name="ODFWidth" fmla="val 609600"/>
                <a:gd name="ODFHeight" fmla="val 1218564"/>
              </a:gdLst>
              <a:rect l="OXMLTextRectL" t="OXMLTextRectT" r="OXMLTextRectR" b="OXMLTextRectB"/>
              <a:pathLst>
                <a:path w="609600" h="1218564">
                  <a:moveTo>
                    <a:pt x="0" y="0"/>
                  </a:moveTo>
                  <a:lnTo>
                    <a:pt x="0" y="38430"/>
                  </a:lnTo>
                  <a:lnTo>
                    <a:pt x="570534" y="608977"/>
                  </a:lnTo>
                  <a:lnTo>
                    <a:pt x="0" y="1179512"/>
                  </a:lnTo>
                  <a:lnTo>
                    <a:pt x="0" y="1217955"/>
                  </a:lnTo>
                  <a:lnTo>
                    <a:pt x="608977" y="6089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/>
            <a:lstStyle/>
            <a:p/>
          </p:txBody>
        </p:sp>
        <p:sp>
          <p:nvSpPr>
            <p:cNvPr id="230" name="Shape 230"/>
            <p:cNvSpPr/>
            <p:nvPr/>
          </p:nvSpPr>
          <p:spPr>
            <a:xfrm>
              <a:off x="250272" y="0"/>
              <a:ext cx="4421505" cy="716534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4421505"/>
                <a:gd name="ODFBottom" fmla="val 7165340"/>
                <a:gd name="ODFWidth" fmla="val 4421505"/>
                <a:gd name="ODFHeight" fmla="val 7165340"/>
              </a:gdLst>
              <a:rect l="OXMLTextRectL" t="OXMLTextRectT" r="OXMLTextRectR" b="OXMLTextRectB"/>
              <a:pathLst>
                <a:path w="4421505" h="7165340">
                  <a:moveTo>
                    <a:pt x="54356" y="0"/>
                  </a:moveTo>
                  <a:lnTo>
                    <a:pt x="0" y="0"/>
                  </a:lnTo>
                  <a:lnTo>
                    <a:pt x="0" y="6691985"/>
                  </a:lnTo>
                  <a:lnTo>
                    <a:pt x="473087" y="7165060"/>
                  </a:lnTo>
                  <a:lnTo>
                    <a:pt x="4421022" y="7165060"/>
                  </a:lnTo>
                  <a:lnTo>
                    <a:pt x="4421022" y="7110704"/>
                  </a:lnTo>
                  <a:lnTo>
                    <a:pt x="495592" y="7110704"/>
                  </a:lnTo>
                  <a:lnTo>
                    <a:pt x="54356" y="6669455"/>
                  </a:lnTo>
                  <a:lnTo>
                    <a:pt x="54356" y="0"/>
                  </a:lnTo>
                  <a:close/>
                </a:path>
              </a:pathLst>
            </a:custGeom>
            <a:solidFill>
              <a:srgbClr val="367CB4"/>
            </a:solidFill>
          </p:spPr>
          <p:txBody>
            <a:bodyPr wrap="square" lIns="0" tIns="0" rIns="0" bIns="0"/>
            <a:lstStyle/>
            <a:p/>
          </p:txBody>
        </p:sp>
        <p:sp>
          <p:nvSpPr>
            <p:cNvPr id="231" name="Shape 231"/>
            <p:cNvSpPr/>
            <p:nvPr/>
          </p:nvSpPr>
          <p:spPr>
            <a:xfrm>
              <a:off x="366337" y="244582"/>
              <a:ext cx="3947795" cy="680720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947795"/>
                <a:gd name="ODFBottom" fmla="val 6807200"/>
                <a:gd name="ODFWidth" fmla="val 3947795"/>
                <a:gd name="ODFHeight" fmla="val 6807200"/>
              </a:gdLst>
              <a:rect l="OXMLTextRectL" t="OXMLTextRectT" r="OXMLTextRectR" b="OXMLTextRectB"/>
              <a:pathLst>
                <a:path w="3947795" h="6807200">
                  <a:moveTo>
                    <a:pt x="40767" y="0"/>
                  </a:moveTo>
                  <a:lnTo>
                    <a:pt x="0" y="0"/>
                  </a:lnTo>
                  <a:lnTo>
                    <a:pt x="0" y="6392532"/>
                  </a:lnTo>
                  <a:lnTo>
                    <a:pt x="414375" y="6806920"/>
                  </a:lnTo>
                  <a:lnTo>
                    <a:pt x="3947680" y="6806920"/>
                  </a:lnTo>
                  <a:lnTo>
                    <a:pt x="3947680" y="6766153"/>
                  </a:lnTo>
                  <a:lnTo>
                    <a:pt x="431253" y="6766153"/>
                  </a:lnTo>
                  <a:lnTo>
                    <a:pt x="40767" y="6375654"/>
                  </a:lnTo>
                  <a:lnTo>
                    <a:pt x="40767" y="0"/>
                  </a:lnTo>
                  <a:close/>
                </a:path>
              </a:pathLst>
            </a:custGeom>
            <a:solidFill>
              <a:srgbClr val="F15B6A"/>
            </a:solidFill>
          </p:spPr>
          <p:txBody>
            <a:bodyPr wrap="square" lIns="0" tIns="0" rIns="0" bIns="0"/>
            <a:lstStyle/>
            <a:p/>
          </p:txBody>
        </p:sp>
      </p:grpSp>
      <p:grpSp>
        <p:nvGrpSpPr>
          <p:cNvPr id="232" name="Shape 232"/>
          <p:cNvGrpSpPr/>
          <p:nvPr/>
        </p:nvGrpSpPr>
        <p:grpSpPr>
          <a:xfrm>
            <a:off x="8234111" y="468007"/>
            <a:ext cx="601344" cy="694055"/>
            <a:chExt cx="601344" cy="694055"/>
          </a:xfrm>
        </p:grpSpPr>
        <p:sp>
          <p:nvSpPr>
            <p:cNvPr id="233" name="Shape 233"/>
            <p:cNvSpPr/>
            <p:nvPr/>
          </p:nvSpPr>
          <p:spPr>
            <a:xfrm>
              <a:off x="-2" y="0"/>
              <a:ext cx="601344" cy="694055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601345"/>
                <a:gd name="ODFBottom" fmla="val 694055"/>
                <a:gd name="ODFWidth" fmla="val 601345"/>
                <a:gd name="ODFHeight" fmla="val 694055"/>
              </a:gdLst>
              <a:rect l="OXMLTextRectL" t="OXMLTextRectT" r="OXMLTextRectR" b="OXMLTextRectB"/>
              <a:pathLst>
                <a:path w="601345" h="694055">
                  <a:moveTo>
                    <a:pt x="176974" y="315315"/>
                  </a:moveTo>
                  <a:lnTo>
                    <a:pt x="171462" y="318503"/>
                  </a:lnTo>
                  <a:lnTo>
                    <a:pt x="171462" y="324866"/>
                  </a:lnTo>
                  <a:lnTo>
                    <a:pt x="171462" y="517626"/>
                  </a:lnTo>
                  <a:lnTo>
                    <a:pt x="88976" y="565238"/>
                  </a:lnTo>
                  <a:lnTo>
                    <a:pt x="5524" y="517055"/>
                  </a:lnTo>
                  <a:lnTo>
                    <a:pt x="5524" y="420674"/>
                  </a:lnTo>
                  <a:lnTo>
                    <a:pt x="171462" y="324866"/>
                  </a:lnTo>
                  <a:lnTo>
                    <a:pt x="171462" y="318503"/>
                  </a:lnTo>
                  <a:lnTo>
                    <a:pt x="0" y="417487"/>
                  </a:lnTo>
                  <a:lnTo>
                    <a:pt x="0" y="520242"/>
                  </a:lnTo>
                  <a:lnTo>
                    <a:pt x="88976" y="571601"/>
                  </a:lnTo>
                  <a:lnTo>
                    <a:pt x="99999" y="565238"/>
                  </a:lnTo>
                  <a:lnTo>
                    <a:pt x="176974" y="520814"/>
                  </a:lnTo>
                  <a:lnTo>
                    <a:pt x="176974" y="324866"/>
                  </a:lnTo>
                  <a:lnTo>
                    <a:pt x="176974" y="315315"/>
                  </a:lnTo>
                  <a:close/>
                </a:path>
                <a:path w="601345" h="694055">
                  <a:moveTo>
                    <a:pt x="176974" y="71234"/>
                  </a:moveTo>
                  <a:lnTo>
                    <a:pt x="171462" y="74422"/>
                  </a:lnTo>
                  <a:lnTo>
                    <a:pt x="171462" y="80784"/>
                  </a:lnTo>
                  <a:lnTo>
                    <a:pt x="171462" y="272389"/>
                  </a:lnTo>
                  <a:lnTo>
                    <a:pt x="5524" y="368198"/>
                  </a:lnTo>
                  <a:lnTo>
                    <a:pt x="5524" y="176580"/>
                  </a:lnTo>
                  <a:lnTo>
                    <a:pt x="171462" y="80784"/>
                  </a:lnTo>
                  <a:lnTo>
                    <a:pt x="171462" y="74422"/>
                  </a:lnTo>
                  <a:lnTo>
                    <a:pt x="0" y="173418"/>
                  </a:lnTo>
                  <a:lnTo>
                    <a:pt x="0" y="377761"/>
                  </a:lnTo>
                  <a:lnTo>
                    <a:pt x="16560" y="368198"/>
                  </a:lnTo>
                  <a:lnTo>
                    <a:pt x="176974" y="275577"/>
                  </a:lnTo>
                  <a:lnTo>
                    <a:pt x="176974" y="80784"/>
                  </a:lnTo>
                  <a:lnTo>
                    <a:pt x="176974" y="71234"/>
                  </a:lnTo>
                  <a:close/>
                </a:path>
                <a:path w="601345" h="694055">
                  <a:moveTo>
                    <a:pt x="389331" y="437934"/>
                  </a:moveTo>
                  <a:lnTo>
                    <a:pt x="383832" y="441109"/>
                  </a:lnTo>
                  <a:lnTo>
                    <a:pt x="383832" y="447484"/>
                  </a:lnTo>
                  <a:lnTo>
                    <a:pt x="383832" y="639102"/>
                  </a:lnTo>
                  <a:lnTo>
                    <a:pt x="300367" y="687298"/>
                  </a:lnTo>
                  <a:lnTo>
                    <a:pt x="134416" y="591477"/>
                  </a:lnTo>
                  <a:lnTo>
                    <a:pt x="383832" y="447484"/>
                  </a:lnTo>
                  <a:lnTo>
                    <a:pt x="383832" y="441109"/>
                  </a:lnTo>
                  <a:lnTo>
                    <a:pt x="123393" y="591477"/>
                  </a:lnTo>
                  <a:lnTo>
                    <a:pt x="300367" y="693661"/>
                  </a:lnTo>
                  <a:lnTo>
                    <a:pt x="311391" y="687298"/>
                  </a:lnTo>
                  <a:lnTo>
                    <a:pt x="389331" y="642289"/>
                  </a:lnTo>
                  <a:lnTo>
                    <a:pt x="389331" y="447484"/>
                  </a:lnTo>
                  <a:lnTo>
                    <a:pt x="389331" y="437934"/>
                  </a:lnTo>
                  <a:close/>
                </a:path>
                <a:path w="601345" h="694055">
                  <a:moveTo>
                    <a:pt x="477329" y="102158"/>
                  </a:moveTo>
                  <a:lnTo>
                    <a:pt x="466305" y="95796"/>
                  </a:lnTo>
                  <a:lnTo>
                    <a:pt x="466305" y="102158"/>
                  </a:lnTo>
                  <a:lnTo>
                    <a:pt x="216903" y="246151"/>
                  </a:lnTo>
                  <a:lnTo>
                    <a:pt x="216903" y="54546"/>
                  </a:lnTo>
                  <a:lnTo>
                    <a:pt x="300367" y="6362"/>
                  </a:lnTo>
                  <a:lnTo>
                    <a:pt x="466305" y="102158"/>
                  </a:lnTo>
                  <a:lnTo>
                    <a:pt x="466305" y="95796"/>
                  </a:lnTo>
                  <a:lnTo>
                    <a:pt x="311391" y="6362"/>
                  </a:lnTo>
                  <a:lnTo>
                    <a:pt x="300367" y="0"/>
                  </a:lnTo>
                  <a:lnTo>
                    <a:pt x="211378" y="51358"/>
                  </a:lnTo>
                  <a:lnTo>
                    <a:pt x="211378" y="255701"/>
                  </a:lnTo>
                  <a:lnTo>
                    <a:pt x="227914" y="246151"/>
                  </a:lnTo>
                  <a:lnTo>
                    <a:pt x="477329" y="102158"/>
                  </a:lnTo>
                  <a:close/>
                </a:path>
                <a:path w="601345" h="694055">
                  <a:moveTo>
                    <a:pt x="600735" y="173405"/>
                  </a:moveTo>
                  <a:lnTo>
                    <a:pt x="595210" y="170218"/>
                  </a:lnTo>
                  <a:lnTo>
                    <a:pt x="595210" y="176593"/>
                  </a:lnTo>
                  <a:lnTo>
                    <a:pt x="595210" y="272948"/>
                  </a:lnTo>
                  <a:lnTo>
                    <a:pt x="429285" y="368769"/>
                  </a:lnTo>
                  <a:lnTo>
                    <a:pt x="429285" y="176009"/>
                  </a:lnTo>
                  <a:lnTo>
                    <a:pt x="511733" y="128384"/>
                  </a:lnTo>
                  <a:lnTo>
                    <a:pt x="595210" y="176593"/>
                  </a:lnTo>
                  <a:lnTo>
                    <a:pt x="595210" y="170218"/>
                  </a:lnTo>
                  <a:lnTo>
                    <a:pt x="522757" y="128384"/>
                  </a:lnTo>
                  <a:lnTo>
                    <a:pt x="511733" y="122021"/>
                  </a:lnTo>
                  <a:lnTo>
                    <a:pt x="423760" y="172834"/>
                  </a:lnTo>
                  <a:lnTo>
                    <a:pt x="423760" y="378320"/>
                  </a:lnTo>
                  <a:lnTo>
                    <a:pt x="440296" y="368769"/>
                  </a:lnTo>
                  <a:lnTo>
                    <a:pt x="600735" y="276136"/>
                  </a:lnTo>
                  <a:lnTo>
                    <a:pt x="600735" y="173405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235" name="Picture 23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14156" y="320091"/>
              <a:ext cx="152475" cy="176059"/>
            </a:xfrm>
            <a:prstGeom prst="rect">
              <a:avLst/>
            </a:prstGeom>
          </p:spPr>
        </p:pic>
        <p:sp>
          <p:nvSpPr>
            <p:cNvPr id="236" name="Shape 236"/>
            <p:cNvSpPr/>
            <p:nvPr/>
          </p:nvSpPr>
          <p:spPr>
            <a:xfrm>
              <a:off x="423762" y="315891"/>
              <a:ext cx="177165" cy="306705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77165"/>
                <a:gd name="ODFBottom" fmla="val 306705"/>
                <a:gd name="ODFWidth" fmla="val 177165"/>
                <a:gd name="ODFHeight" fmla="val 306705"/>
              </a:gdLst>
              <a:rect l="OXMLTextRectL" t="OXMLTextRectT" r="OXMLTextRectR" b="OXMLTextRectB"/>
              <a:pathLst>
                <a:path w="177165" h="306705">
                  <a:moveTo>
                    <a:pt x="176974" y="0"/>
                  </a:moveTo>
                  <a:lnTo>
                    <a:pt x="0" y="102171"/>
                  </a:lnTo>
                  <a:lnTo>
                    <a:pt x="0" y="306539"/>
                  </a:lnTo>
                  <a:lnTo>
                    <a:pt x="16560" y="296976"/>
                  </a:lnTo>
                  <a:lnTo>
                    <a:pt x="5524" y="296976"/>
                  </a:lnTo>
                  <a:lnTo>
                    <a:pt x="5524" y="105346"/>
                  </a:lnTo>
                  <a:lnTo>
                    <a:pt x="171449" y="9537"/>
                  </a:lnTo>
                  <a:lnTo>
                    <a:pt x="176974" y="9537"/>
                  </a:lnTo>
                  <a:lnTo>
                    <a:pt x="176974" y="0"/>
                  </a:lnTo>
                  <a:close/>
                </a:path>
                <a:path w="177165" h="306705">
                  <a:moveTo>
                    <a:pt x="176974" y="9537"/>
                  </a:moveTo>
                  <a:lnTo>
                    <a:pt x="171449" y="9537"/>
                  </a:lnTo>
                  <a:lnTo>
                    <a:pt x="171449" y="201155"/>
                  </a:lnTo>
                  <a:lnTo>
                    <a:pt x="5524" y="296976"/>
                  </a:lnTo>
                  <a:lnTo>
                    <a:pt x="16560" y="296976"/>
                  </a:lnTo>
                  <a:lnTo>
                    <a:pt x="176974" y="204342"/>
                  </a:lnTo>
                  <a:lnTo>
                    <a:pt x="176974" y="9537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238" name="Picture 23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4108" y="197473"/>
              <a:ext cx="152462" cy="176059"/>
            </a:xfrm>
            <a:prstGeom prst="rect">
              <a:avLst/>
            </a:prstGeom>
          </p:spPr>
        </p:pic>
        <p:pic>
          <p:nvPicPr>
            <p:cNvPr id="240" name="Picture 240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04847" y="197473"/>
              <a:ext cx="81723" cy="176059"/>
            </a:xfrm>
            <a:prstGeom prst="rect">
              <a:avLst/>
            </a:prstGeom>
          </p:spPr>
        </p:pic>
        <p:pic>
          <p:nvPicPr>
            <p:cNvPr id="242" name="Picture 242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14156" y="361010"/>
              <a:ext cx="152475" cy="135140"/>
            </a:xfrm>
            <a:prstGeom prst="rect">
              <a:avLst/>
            </a:prstGeom>
          </p:spPr>
        </p:pic>
      </p:grpSp>
      <p:grpSp>
        <p:nvGrpSpPr>
          <p:cNvPr id="243" name="Shape 243"/>
          <p:cNvGrpSpPr/>
          <p:nvPr/>
        </p:nvGrpSpPr>
        <p:grpSpPr>
          <a:xfrm>
            <a:off x="8974988" y="532530"/>
            <a:ext cx="1321434" cy="579755"/>
            <a:chExt cx="1321434" cy="579755"/>
          </a:xfrm>
        </p:grpSpPr>
        <p:sp>
          <p:nvSpPr>
            <p:cNvPr id="244" name="Shape 244"/>
            <p:cNvSpPr/>
            <p:nvPr/>
          </p:nvSpPr>
          <p:spPr>
            <a:xfrm>
              <a:off x="2922" y="29152"/>
              <a:ext cx="199390" cy="114934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99390"/>
                <a:gd name="ODFBottom" fmla="val 114934"/>
                <a:gd name="ODFWidth" fmla="val 199390"/>
                <a:gd name="ODFHeight" fmla="val 114934"/>
              </a:gdLst>
              <a:rect l="OXMLTextRectL" t="OXMLTextRectT" r="OXMLTextRectR" b="OXMLTextRectB"/>
              <a:pathLst>
                <a:path w="199390" h="114934">
                  <a:moveTo>
                    <a:pt x="83591" y="0"/>
                  </a:moveTo>
                  <a:lnTo>
                    <a:pt x="61201" y="0"/>
                  </a:lnTo>
                  <a:lnTo>
                    <a:pt x="61201" y="46863"/>
                  </a:lnTo>
                  <a:lnTo>
                    <a:pt x="22390" y="46863"/>
                  </a:lnTo>
                  <a:lnTo>
                    <a:pt x="22390" y="0"/>
                  </a:lnTo>
                  <a:lnTo>
                    <a:pt x="0" y="0"/>
                  </a:lnTo>
                  <a:lnTo>
                    <a:pt x="0" y="114668"/>
                  </a:lnTo>
                  <a:lnTo>
                    <a:pt x="22390" y="114668"/>
                  </a:lnTo>
                  <a:lnTo>
                    <a:pt x="22390" y="66675"/>
                  </a:lnTo>
                  <a:lnTo>
                    <a:pt x="61201" y="66675"/>
                  </a:lnTo>
                  <a:lnTo>
                    <a:pt x="61201" y="114668"/>
                  </a:lnTo>
                  <a:lnTo>
                    <a:pt x="83591" y="114668"/>
                  </a:lnTo>
                  <a:lnTo>
                    <a:pt x="83591" y="0"/>
                  </a:lnTo>
                  <a:close/>
                </a:path>
                <a:path w="199390" h="114934">
                  <a:moveTo>
                    <a:pt x="198894" y="114668"/>
                  </a:moveTo>
                  <a:lnTo>
                    <a:pt x="191490" y="94386"/>
                  </a:lnTo>
                  <a:lnTo>
                    <a:pt x="184607" y="75526"/>
                  </a:lnTo>
                  <a:lnTo>
                    <a:pt x="169379" y="33820"/>
                  </a:lnTo>
                  <a:lnTo>
                    <a:pt x="162826" y="15875"/>
                  </a:lnTo>
                  <a:lnTo>
                    <a:pt x="162826" y="75526"/>
                  </a:lnTo>
                  <a:lnTo>
                    <a:pt x="134315" y="75526"/>
                  </a:lnTo>
                  <a:lnTo>
                    <a:pt x="148818" y="33820"/>
                  </a:lnTo>
                  <a:lnTo>
                    <a:pt x="162826" y="75526"/>
                  </a:lnTo>
                  <a:lnTo>
                    <a:pt x="162826" y="15875"/>
                  </a:lnTo>
                  <a:lnTo>
                    <a:pt x="157035" y="0"/>
                  </a:lnTo>
                  <a:lnTo>
                    <a:pt x="139458" y="0"/>
                  </a:lnTo>
                  <a:lnTo>
                    <a:pt x="97751" y="114668"/>
                  </a:lnTo>
                  <a:lnTo>
                    <a:pt x="121107" y="114668"/>
                  </a:lnTo>
                  <a:lnTo>
                    <a:pt x="128041" y="94386"/>
                  </a:lnTo>
                  <a:lnTo>
                    <a:pt x="168783" y="94386"/>
                  </a:lnTo>
                  <a:lnTo>
                    <a:pt x="175539" y="114668"/>
                  </a:lnTo>
                  <a:lnTo>
                    <a:pt x="198894" y="114668"/>
                  </a:lnTo>
                  <a:close/>
                </a:path>
              </a:pathLst>
            </a:custGeom>
            <a:solidFill>
              <a:srgbClr val="11141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246" name="Picture 246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701" y="0"/>
              <a:ext cx="1311164" cy="451719"/>
            </a:xfrm>
            <a:prstGeom prst="rect">
              <a:avLst/>
            </a:prstGeom>
          </p:spPr>
        </p:pic>
        <p:sp>
          <p:nvSpPr>
            <p:cNvPr id="247" name="Shape 247"/>
            <p:cNvSpPr/>
            <p:nvPr/>
          </p:nvSpPr>
          <p:spPr>
            <a:xfrm>
              <a:off x="1" y="476521"/>
              <a:ext cx="1321434" cy="102869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321434"/>
                <a:gd name="ODFBottom" fmla="val 102869"/>
                <a:gd name="ODFWidth" fmla="val 1321434"/>
                <a:gd name="ODFHeight" fmla="val 102869"/>
              </a:gdLst>
              <a:rect l="OXMLTextRectL" t="OXMLTextRectT" r="OXMLTextRectR" b="OXMLTextRectB"/>
              <a:pathLst>
                <a:path w="1321434" h="102869">
                  <a:moveTo>
                    <a:pt x="36995" y="53975"/>
                  </a:moveTo>
                  <a:lnTo>
                    <a:pt x="25107" y="53975"/>
                  </a:lnTo>
                  <a:lnTo>
                    <a:pt x="25107" y="72567"/>
                  </a:lnTo>
                  <a:lnTo>
                    <a:pt x="12484" y="72567"/>
                  </a:lnTo>
                  <a:lnTo>
                    <a:pt x="12484" y="53975"/>
                  </a:lnTo>
                  <a:lnTo>
                    <a:pt x="596" y="53975"/>
                  </a:lnTo>
                  <a:lnTo>
                    <a:pt x="596" y="102311"/>
                  </a:lnTo>
                  <a:lnTo>
                    <a:pt x="12484" y="102311"/>
                  </a:lnTo>
                  <a:lnTo>
                    <a:pt x="12484" y="83172"/>
                  </a:lnTo>
                  <a:lnTo>
                    <a:pt x="25107" y="83172"/>
                  </a:lnTo>
                  <a:lnTo>
                    <a:pt x="25107" y="102311"/>
                  </a:lnTo>
                  <a:lnTo>
                    <a:pt x="36995" y="102311"/>
                  </a:lnTo>
                  <a:lnTo>
                    <a:pt x="36995" y="53975"/>
                  </a:lnTo>
                  <a:close/>
                </a:path>
                <a:path w="1321434" h="102869">
                  <a:moveTo>
                    <a:pt x="86207" y="102311"/>
                  </a:moveTo>
                  <a:lnTo>
                    <a:pt x="83591" y="95110"/>
                  </a:lnTo>
                  <a:lnTo>
                    <a:pt x="79984" y="85204"/>
                  </a:lnTo>
                  <a:lnTo>
                    <a:pt x="75298" y="72313"/>
                  </a:lnTo>
                  <a:lnTo>
                    <a:pt x="68630" y="53975"/>
                  </a:lnTo>
                  <a:lnTo>
                    <a:pt x="68427" y="53975"/>
                  </a:lnTo>
                  <a:lnTo>
                    <a:pt x="68427" y="85204"/>
                  </a:lnTo>
                  <a:lnTo>
                    <a:pt x="60007" y="85204"/>
                  </a:lnTo>
                  <a:lnTo>
                    <a:pt x="64350" y="72313"/>
                  </a:lnTo>
                  <a:lnTo>
                    <a:pt x="68427" y="85204"/>
                  </a:lnTo>
                  <a:lnTo>
                    <a:pt x="68427" y="53975"/>
                  </a:lnTo>
                  <a:lnTo>
                    <a:pt x="59448" y="53975"/>
                  </a:lnTo>
                  <a:lnTo>
                    <a:pt x="41871" y="102311"/>
                  </a:lnTo>
                  <a:lnTo>
                    <a:pt x="54317" y="102311"/>
                  </a:lnTo>
                  <a:lnTo>
                    <a:pt x="56680" y="95110"/>
                  </a:lnTo>
                  <a:lnTo>
                    <a:pt x="71564" y="95110"/>
                  </a:lnTo>
                  <a:lnTo>
                    <a:pt x="73799" y="102311"/>
                  </a:lnTo>
                  <a:lnTo>
                    <a:pt x="86207" y="102311"/>
                  </a:lnTo>
                  <a:close/>
                </a:path>
                <a:path w="1321434" h="102869">
                  <a:moveTo>
                    <a:pt x="121793" y="41338"/>
                  </a:moveTo>
                  <a:lnTo>
                    <a:pt x="113715" y="41338"/>
                  </a:lnTo>
                  <a:lnTo>
                    <a:pt x="113576" y="43738"/>
                  </a:lnTo>
                  <a:lnTo>
                    <a:pt x="112382" y="44945"/>
                  </a:lnTo>
                  <a:lnTo>
                    <a:pt x="107848" y="44945"/>
                  </a:lnTo>
                  <a:lnTo>
                    <a:pt x="106654" y="43738"/>
                  </a:lnTo>
                  <a:lnTo>
                    <a:pt x="106514" y="41338"/>
                  </a:lnTo>
                  <a:lnTo>
                    <a:pt x="98437" y="41338"/>
                  </a:lnTo>
                  <a:lnTo>
                    <a:pt x="104749" y="50800"/>
                  </a:lnTo>
                  <a:lnTo>
                    <a:pt x="106375" y="51384"/>
                  </a:lnTo>
                  <a:lnTo>
                    <a:pt x="108165" y="51663"/>
                  </a:lnTo>
                  <a:lnTo>
                    <a:pt x="112064" y="51663"/>
                  </a:lnTo>
                  <a:lnTo>
                    <a:pt x="113842" y="51384"/>
                  </a:lnTo>
                  <a:lnTo>
                    <a:pt x="115468" y="50800"/>
                  </a:lnTo>
                  <a:lnTo>
                    <a:pt x="117106" y="50253"/>
                  </a:lnTo>
                  <a:lnTo>
                    <a:pt x="118554" y="49149"/>
                  </a:lnTo>
                  <a:lnTo>
                    <a:pt x="121081" y="45897"/>
                  </a:lnTo>
                  <a:lnTo>
                    <a:pt x="121386" y="44945"/>
                  </a:lnTo>
                  <a:lnTo>
                    <a:pt x="121754" y="43840"/>
                  </a:lnTo>
                  <a:lnTo>
                    <a:pt x="121793" y="41338"/>
                  </a:lnTo>
                  <a:close/>
                </a:path>
                <a:path w="1321434" h="102869">
                  <a:moveTo>
                    <a:pt x="128854" y="53962"/>
                  </a:moveTo>
                  <a:lnTo>
                    <a:pt x="118465" y="53962"/>
                  </a:lnTo>
                  <a:lnTo>
                    <a:pt x="102997" y="80314"/>
                  </a:lnTo>
                  <a:lnTo>
                    <a:pt x="102997" y="53962"/>
                  </a:lnTo>
                  <a:lnTo>
                    <a:pt x="91109" y="53962"/>
                  </a:lnTo>
                  <a:lnTo>
                    <a:pt x="91109" y="102311"/>
                  </a:lnTo>
                  <a:lnTo>
                    <a:pt x="101498" y="102311"/>
                  </a:lnTo>
                  <a:lnTo>
                    <a:pt x="114414" y="80314"/>
                  </a:lnTo>
                  <a:lnTo>
                    <a:pt x="116967" y="75984"/>
                  </a:lnTo>
                  <a:lnTo>
                    <a:pt x="116967" y="102311"/>
                  </a:lnTo>
                  <a:lnTo>
                    <a:pt x="128854" y="102311"/>
                  </a:lnTo>
                  <a:lnTo>
                    <a:pt x="128854" y="75984"/>
                  </a:lnTo>
                  <a:lnTo>
                    <a:pt x="128854" y="53962"/>
                  </a:lnTo>
                  <a:close/>
                </a:path>
                <a:path w="1321434" h="102869">
                  <a:moveTo>
                    <a:pt x="171411" y="53975"/>
                  </a:moveTo>
                  <a:lnTo>
                    <a:pt x="135763" y="53975"/>
                  </a:lnTo>
                  <a:lnTo>
                    <a:pt x="135763" y="64566"/>
                  </a:lnTo>
                  <a:lnTo>
                    <a:pt x="147650" y="64566"/>
                  </a:lnTo>
                  <a:lnTo>
                    <a:pt x="147650" y="102311"/>
                  </a:lnTo>
                  <a:lnTo>
                    <a:pt x="159524" y="102311"/>
                  </a:lnTo>
                  <a:lnTo>
                    <a:pt x="159524" y="64566"/>
                  </a:lnTo>
                  <a:lnTo>
                    <a:pt x="171411" y="64566"/>
                  </a:lnTo>
                  <a:lnTo>
                    <a:pt x="171411" y="53975"/>
                  </a:lnTo>
                  <a:close/>
                </a:path>
                <a:path w="1321434" h="102869">
                  <a:moveTo>
                    <a:pt x="216090" y="53975"/>
                  </a:moveTo>
                  <a:lnTo>
                    <a:pt x="205689" y="53975"/>
                  </a:lnTo>
                  <a:lnTo>
                    <a:pt x="190220" y="80314"/>
                  </a:lnTo>
                  <a:lnTo>
                    <a:pt x="190220" y="53975"/>
                  </a:lnTo>
                  <a:lnTo>
                    <a:pt x="178346" y="53975"/>
                  </a:lnTo>
                  <a:lnTo>
                    <a:pt x="178346" y="102311"/>
                  </a:lnTo>
                  <a:lnTo>
                    <a:pt x="188722" y="102311"/>
                  </a:lnTo>
                  <a:lnTo>
                    <a:pt x="204203" y="75971"/>
                  </a:lnTo>
                  <a:lnTo>
                    <a:pt x="204203" y="102311"/>
                  </a:lnTo>
                  <a:lnTo>
                    <a:pt x="216090" y="102311"/>
                  </a:lnTo>
                  <a:lnTo>
                    <a:pt x="216090" y="53975"/>
                  </a:lnTo>
                  <a:close/>
                </a:path>
                <a:path w="1321434" h="102869">
                  <a:moveTo>
                    <a:pt x="261518" y="64985"/>
                  </a:moveTo>
                  <a:lnTo>
                    <a:pt x="261366" y="64630"/>
                  </a:lnTo>
                  <a:lnTo>
                    <a:pt x="259956" y="61264"/>
                  </a:lnTo>
                  <a:lnTo>
                    <a:pt x="253771" y="55435"/>
                  </a:lnTo>
                  <a:lnTo>
                    <a:pt x="249821" y="53962"/>
                  </a:lnTo>
                  <a:lnTo>
                    <a:pt x="249631" y="53962"/>
                  </a:lnTo>
                  <a:lnTo>
                    <a:pt x="249631" y="68097"/>
                  </a:lnTo>
                  <a:lnTo>
                    <a:pt x="249631" y="70916"/>
                  </a:lnTo>
                  <a:lnTo>
                    <a:pt x="249161" y="72085"/>
                  </a:lnTo>
                  <a:lnTo>
                    <a:pt x="247192" y="73926"/>
                  </a:lnTo>
                  <a:lnTo>
                    <a:pt x="245973" y="74396"/>
                  </a:lnTo>
                  <a:lnTo>
                    <a:pt x="237756" y="74396"/>
                  </a:lnTo>
                  <a:lnTo>
                    <a:pt x="237756" y="64630"/>
                  </a:lnTo>
                  <a:lnTo>
                    <a:pt x="245973" y="64630"/>
                  </a:lnTo>
                  <a:lnTo>
                    <a:pt x="247192" y="65087"/>
                  </a:lnTo>
                  <a:lnTo>
                    <a:pt x="249161" y="66941"/>
                  </a:lnTo>
                  <a:lnTo>
                    <a:pt x="249631" y="68097"/>
                  </a:lnTo>
                  <a:lnTo>
                    <a:pt x="249631" y="53962"/>
                  </a:lnTo>
                  <a:lnTo>
                    <a:pt x="225869" y="53962"/>
                  </a:lnTo>
                  <a:lnTo>
                    <a:pt x="225869" y="102298"/>
                  </a:lnTo>
                  <a:lnTo>
                    <a:pt x="237756" y="102298"/>
                  </a:lnTo>
                  <a:lnTo>
                    <a:pt x="237756" y="85051"/>
                  </a:lnTo>
                  <a:lnTo>
                    <a:pt x="249821" y="85051"/>
                  </a:lnTo>
                  <a:lnTo>
                    <a:pt x="253771" y="83604"/>
                  </a:lnTo>
                  <a:lnTo>
                    <a:pt x="259956" y="77762"/>
                  </a:lnTo>
                  <a:lnTo>
                    <a:pt x="261366" y="74396"/>
                  </a:lnTo>
                  <a:lnTo>
                    <a:pt x="261518" y="74041"/>
                  </a:lnTo>
                  <a:lnTo>
                    <a:pt x="261518" y="64985"/>
                  </a:lnTo>
                  <a:close/>
                </a:path>
                <a:path w="1321434" h="102869">
                  <a:moveTo>
                    <a:pt x="301294" y="53975"/>
                  </a:moveTo>
                  <a:lnTo>
                    <a:pt x="268427" y="53975"/>
                  </a:lnTo>
                  <a:lnTo>
                    <a:pt x="268427" y="102311"/>
                  </a:lnTo>
                  <a:lnTo>
                    <a:pt x="301294" y="102311"/>
                  </a:lnTo>
                  <a:lnTo>
                    <a:pt x="301294" y="91719"/>
                  </a:lnTo>
                  <a:lnTo>
                    <a:pt x="280327" y="91719"/>
                  </a:lnTo>
                  <a:lnTo>
                    <a:pt x="280327" y="83235"/>
                  </a:lnTo>
                  <a:lnTo>
                    <a:pt x="298234" y="83235"/>
                  </a:lnTo>
                  <a:lnTo>
                    <a:pt x="298234" y="72644"/>
                  </a:lnTo>
                  <a:lnTo>
                    <a:pt x="280327" y="72644"/>
                  </a:lnTo>
                  <a:lnTo>
                    <a:pt x="280327" y="64566"/>
                  </a:lnTo>
                  <a:lnTo>
                    <a:pt x="301294" y="64566"/>
                  </a:lnTo>
                  <a:lnTo>
                    <a:pt x="301294" y="53975"/>
                  </a:lnTo>
                  <a:close/>
                </a:path>
                <a:path w="1321434" h="102869">
                  <a:moveTo>
                    <a:pt x="345732" y="91643"/>
                  </a:moveTo>
                  <a:lnTo>
                    <a:pt x="345719" y="81876"/>
                  </a:lnTo>
                  <a:lnTo>
                    <a:pt x="344385" y="78409"/>
                  </a:lnTo>
                  <a:lnTo>
                    <a:pt x="338594" y="72656"/>
                  </a:lnTo>
                  <a:lnTo>
                    <a:pt x="334645" y="71221"/>
                  </a:lnTo>
                  <a:lnTo>
                    <a:pt x="333946" y="71221"/>
                  </a:lnTo>
                  <a:lnTo>
                    <a:pt x="333946" y="85369"/>
                  </a:lnTo>
                  <a:lnTo>
                    <a:pt x="333946" y="88176"/>
                  </a:lnTo>
                  <a:lnTo>
                    <a:pt x="333514" y="89344"/>
                  </a:lnTo>
                  <a:lnTo>
                    <a:pt x="331736" y="91173"/>
                  </a:lnTo>
                  <a:lnTo>
                    <a:pt x="330568" y="91643"/>
                  </a:lnTo>
                  <a:lnTo>
                    <a:pt x="321602" y="91643"/>
                  </a:lnTo>
                  <a:lnTo>
                    <a:pt x="321602" y="81876"/>
                  </a:lnTo>
                  <a:lnTo>
                    <a:pt x="330568" y="81876"/>
                  </a:lnTo>
                  <a:lnTo>
                    <a:pt x="331736" y="82334"/>
                  </a:lnTo>
                  <a:lnTo>
                    <a:pt x="333514" y="84188"/>
                  </a:lnTo>
                  <a:lnTo>
                    <a:pt x="333946" y="85369"/>
                  </a:lnTo>
                  <a:lnTo>
                    <a:pt x="333946" y="71221"/>
                  </a:lnTo>
                  <a:lnTo>
                    <a:pt x="321602" y="71221"/>
                  </a:lnTo>
                  <a:lnTo>
                    <a:pt x="321602" y="64566"/>
                  </a:lnTo>
                  <a:lnTo>
                    <a:pt x="342709" y="64566"/>
                  </a:lnTo>
                  <a:lnTo>
                    <a:pt x="342709" y="53975"/>
                  </a:lnTo>
                  <a:lnTo>
                    <a:pt x="309714" y="53975"/>
                  </a:lnTo>
                  <a:lnTo>
                    <a:pt x="309714" y="102311"/>
                  </a:lnTo>
                  <a:lnTo>
                    <a:pt x="334645" y="102311"/>
                  </a:lnTo>
                  <a:lnTo>
                    <a:pt x="338594" y="100876"/>
                  </a:lnTo>
                  <a:lnTo>
                    <a:pt x="344385" y="95123"/>
                  </a:lnTo>
                  <a:lnTo>
                    <a:pt x="345732" y="91643"/>
                  </a:lnTo>
                  <a:close/>
                </a:path>
                <a:path w="1321434" h="102869">
                  <a:moveTo>
                    <a:pt x="386918" y="53975"/>
                  </a:moveTo>
                  <a:lnTo>
                    <a:pt x="354050" y="53975"/>
                  </a:lnTo>
                  <a:lnTo>
                    <a:pt x="354050" y="102311"/>
                  </a:lnTo>
                  <a:lnTo>
                    <a:pt x="386918" y="102311"/>
                  </a:lnTo>
                  <a:lnTo>
                    <a:pt x="386918" y="91719"/>
                  </a:lnTo>
                  <a:lnTo>
                    <a:pt x="365937" y="91719"/>
                  </a:lnTo>
                  <a:lnTo>
                    <a:pt x="365937" y="83235"/>
                  </a:lnTo>
                  <a:lnTo>
                    <a:pt x="383857" y="83235"/>
                  </a:lnTo>
                  <a:lnTo>
                    <a:pt x="383857" y="72644"/>
                  </a:lnTo>
                  <a:lnTo>
                    <a:pt x="365937" y="72644"/>
                  </a:lnTo>
                  <a:lnTo>
                    <a:pt x="365937" y="64566"/>
                  </a:lnTo>
                  <a:lnTo>
                    <a:pt x="386918" y="64566"/>
                  </a:lnTo>
                  <a:lnTo>
                    <a:pt x="386918" y="53975"/>
                  </a:lnTo>
                  <a:close/>
                </a:path>
                <a:path w="1321434" h="102869">
                  <a:moveTo>
                    <a:pt x="431711" y="53975"/>
                  </a:moveTo>
                  <a:lnTo>
                    <a:pt x="419836" y="53975"/>
                  </a:lnTo>
                  <a:lnTo>
                    <a:pt x="419836" y="72567"/>
                  </a:lnTo>
                  <a:lnTo>
                    <a:pt x="407200" y="72567"/>
                  </a:lnTo>
                  <a:lnTo>
                    <a:pt x="407200" y="53975"/>
                  </a:lnTo>
                  <a:lnTo>
                    <a:pt x="395312" y="53975"/>
                  </a:lnTo>
                  <a:lnTo>
                    <a:pt x="395312" y="102311"/>
                  </a:lnTo>
                  <a:lnTo>
                    <a:pt x="407200" y="102311"/>
                  </a:lnTo>
                  <a:lnTo>
                    <a:pt x="407200" y="83172"/>
                  </a:lnTo>
                  <a:lnTo>
                    <a:pt x="419836" y="83172"/>
                  </a:lnTo>
                  <a:lnTo>
                    <a:pt x="419836" y="102311"/>
                  </a:lnTo>
                  <a:lnTo>
                    <a:pt x="431711" y="102311"/>
                  </a:lnTo>
                  <a:lnTo>
                    <a:pt x="431711" y="53975"/>
                  </a:lnTo>
                  <a:close/>
                </a:path>
                <a:path w="1321434" h="102869">
                  <a:moveTo>
                    <a:pt x="525272" y="102311"/>
                  </a:moveTo>
                  <a:lnTo>
                    <a:pt x="522643" y="95110"/>
                  </a:lnTo>
                  <a:lnTo>
                    <a:pt x="519049" y="85204"/>
                  </a:lnTo>
                  <a:lnTo>
                    <a:pt x="514362" y="72313"/>
                  </a:lnTo>
                  <a:lnTo>
                    <a:pt x="507695" y="53975"/>
                  </a:lnTo>
                  <a:lnTo>
                    <a:pt x="507492" y="53975"/>
                  </a:lnTo>
                  <a:lnTo>
                    <a:pt x="507492" y="85204"/>
                  </a:lnTo>
                  <a:lnTo>
                    <a:pt x="499071" y="85204"/>
                  </a:lnTo>
                  <a:lnTo>
                    <a:pt x="503428" y="72313"/>
                  </a:lnTo>
                  <a:lnTo>
                    <a:pt x="507492" y="85204"/>
                  </a:lnTo>
                  <a:lnTo>
                    <a:pt x="507492" y="53975"/>
                  </a:lnTo>
                  <a:lnTo>
                    <a:pt x="498525" y="53975"/>
                  </a:lnTo>
                  <a:lnTo>
                    <a:pt x="481190" y="101625"/>
                  </a:lnTo>
                  <a:lnTo>
                    <a:pt x="465797" y="76441"/>
                  </a:lnTo>
                  <a:lnTo>
                    <a:pt x="480060" y="53975"/>
                  </a:lnTo>
                  <a:lnTo>
                    <a:pt x="466407" y="53975"/>
                  </a:lnTo>
                  <a:lnTo>
                    <a:pt x="453377" y="76847"/>
                  </a:lnTo>
                  <a:lnTo>
                    <a:pt x="453377" y="53975"/>
                  </a:lnTo>
                  <a:lnTo>
                    <a:pt x="441490" y="53975"/>
                  </a:lnTo>
                  <a:lnTo>
                    <a:pt x="441490" y="102311"/>
                  </a:lnTo>
                  <a:lnTo>
                    <a:pt x="453377" y="102311"/>
                  </a:lnTo>
                  <a:lnTo>
                    <a:pt x="453377" y="76987"/>
                  </a:lnTo>
                  <a:lnTo>
                    <a:pt x="467639" y="102311"/>
                  </a:lnTo>
                  <a:lnTo>
                    <a:pt x="480949" y="102311"/>
                  </a:lnTo>
                  <a:lnTo>
                    <a:pt x="481622" y="102311"/>
                  </a:lnTo>
                  <a:lnTo>
                    <a:pt x="493369" y="102311"/>
                  </a:lnTo>
                  <a:lnTo>
                    <a:pt x="495744" y="95110"/>
                  </a:lnTo>
                  <a:lnTo>
                    <a:pt x="510628" y="95110"/>
                  </a:lnTo>
                  <a:lnTo>
                    <a:pt x="512864" y="102311"/>
                  </a:lnTo>
                  <a:lnTo>
                    <a:pt x="525272" y="102311"/>
                  </a:lnTo>
                  <a:close/>
                </a:path>
                <a:path w="1321434" h="102869">
                  <a:moveTo>
                    <a:pt x="541362" y="90093"/>
                  </a:moveTo>
                  <a:lnTo>
                    <a:pt x="529145" y="90093"/>
                  </a:lnTo>
                  <a:lnTo>
                    <a:pt x="529145" y="102311"/>
                  </a:lnTo>
                  <a:lnTo>
                    <a:pt x="541362" y="102311"/>
                  </a:lnTo>
                  <a:lnTo>
                    <a:pt x="541362" y="90093"/>
                  </a:lnTo>
                  <a:close/>
                </a:path>
                <a:path w="1321434" h="102869">
                  <a:moveTo>
                    <a:pt x="585762" y="64985"/>
                  </a:moveTo>
                  <a:lnTo>
                    <a:pt x="585609" y="64630"/>
                  </a:lnTo>
                  <a:lnTo>
                    <a:pt x="584212" y="61264"/>
                  </a:lnTo>
                  <a:lnTo>
                    <a:pt x="578015" y="55435"/>
                  </a:lnTo>
                  <a:lnTo>
                    <a:pt x="574065" y="53962"/>
                  </a:lnTo>
                  <a:lnTo>
                    <a:pt x="573874" y="53962"/>
                  </a:lnTo>
                  <a:lnTo>
                    <a:pt x="573874" y="68097"/>
                  </a:lnTo>
                  <a:lnTo>
                    <a:pt x="573874" y="70916"/>
                  </a:lnTo>
                  <a:lnTo>
                    <a:pt x="573405" y="72085"/>
                  </a:lnTo>
                  <a:lnTo>
                    <a:pt x="571436" y="73926"/>
                  </a:lnTo>
                  <a:lnTo>
                    <a:pt x="570217" y="74396"/>
                  </a:lnTo>
                  <a:lnTo>
                    <a:pt x="562000" y="74396"/>
                  </a:lnTo>
                  <a:lnTo>
                    <a:pt x="562000" y="64630"/>
                  </a:lnTo>
                  <a:lnTo>
                    <a:pt x="570217" y="64630"/>
                  </a:lnTo>
                  <a:lnTo>
                    <a:pt x="571436" y="65087"/>
                  </a:lnTo>
                  <a:lnTo>
                    <a:pt x="573405" y="66941"/>
                  </a:lnTo>
                  <a:lnTo>
                    <a:pt x="573874" y="68097"/>
                  </a:lnTo>
                  <a:lnTo>
                    <a:pt x="573874" y="53962"/>
                  </a:lnTo>
                  <a:lnTo>
                    <a:pt x="550113" y="53962"/>
                  </a:lnTo>
                  <a:lnTo>
                    <a:pt x="550113" y="102298"/>
                  </a:lnTo>
                  <a:lnTo>
                    <a:pt x="562000" y="102298"/>
                  </a:lnTo>
                  <a:lnTo>
                    <a:pt x="562000" y="85051"/>
                  </a:lnTo>
                  <a:lnTo>
                    <a:pt x="574065" y="85051"/>
                  </a:lnTo>
                  <a:lnTo>
                    <a:pt x="578015" y="83604"/>
                  </a:lnTo>
                  <a:lnTo>
                    <a:pt x="584212" y="77762"/>
                  </a:lnTo>
                  <a:lnTo>
                    <a:pt x="585609" y="74396"/>
                  </a:lnTo>
                  <a:lnTo>
                    <a:pt x="585762" y="74041"/>
                  </a:lnTo>
                  <a:lnTo>
                    <a:pt x="585762" y="64985"/>
                  </a:lnTo>
                  <a:close/>
                </a:path>
                <a:path w="1321434" h="102869">
                  <a:moveTo>
                    <a:pt x="643407" y="70243"/>
                  </a:moveTo>
                  <a:lnTo>
                    <a:pt x="642137" y="66725"/>
                  </a:lnTo>
                  <a:lnTo>
                    <a:pt x="641692" y="65506"/>
                  </a:lnTo>
                  <a:lnTo>
                    <a:pt x="634809" y="58712"/>
                  </a:lnTo>
                  <a:lnTo>
                    <a:pt x="631520" y="57531"/>
                  </a:lnTo>
                  <a:lnTo>
                    <a:pt x="631520" y="73317"/>
                  </a:lnTo>
                  <a:lnTo>
                    <a:pt x="631520" y="80200"/>
                  </a:lnTo>
                  <a:lnTo>
                    <a:pt x="630834" y="82651"/>
                  </a:lnTo>
                  <a:lnTo>
                    <a:pt x="628091" y="85763"/>
                  </a:lnTo>
                  <a:lnTo>
                    <a:pt x="625830" y="86715"/>
                  </a:lnTo>
                  <a:lnTo>
                    <a:pt x="622706" y="87020"/>
                  </a:lnTo>
                  <a:lnTo>
                    <a:pt x="622706" y="66725"/>
                  </a:lnTo>
                  <a:lnTo>
                    <a:pt x="625868" y="66967"/>
                  </a:lnTo>
                  <a:lnTo>
                    <a:pt x="628142" y="67818"/>
                  </a:lnTo>
                  <a:lnTo>
                    <a:pt x="630859" y="70815"/>
                  </a:lnTo>
                  <a:lnTo>
                    <a:pt x="631520" y="73317"/>
                  </a:lnTo>
                  <a:lnTo>
                    <a:pt x="631520" y="57531"/>
                  </a:lnTo>
                  <a:lnTo>
                    <a:pt x="629691" y="56870"/>
                  </a:lnTo>
                  <a:lnTo>
                    <a:pt x="622909" y="56553"/>
                  </a:lnTo>
                  <a:lnTo>
                    <a:pt x="622909" y="51523"/>
                  </a:lnTo>
                  <a:lnTo>
                    <a:pt x="611238" y="51523"/>
                  </a:lnTo>
                  <a:lnTo>
                    <a:pt x="611238" y="66725"/>
                  </a:lnTo>
                  <a:lnTo>
                    <a:pt x="611238" y="87020"/>
                  </a:lnTo>
                  <a:lnTo>
                    <a:pt x="602411" y="80200"/>
                  </a:lnTo>
                  <a:lnTo>
                    <a:pt x="602411" y="73317"/>
                  </a:lnTo>
                  <a:lnTo>
                    <a:pt x="603084" y="70815"/>
                  </a:lnTo>
                  <a:lnTo>
                    <a:pt x="605802" y="67818"/>
                  </a:lnTo>
                  <a:lnTo>
                    <a:pt x="608050" y="66967"/>
                  </a:lnTo>
                  <a:lnTo>
                    <a:pt x="611238" y="66725"/>
                  </a:lnTo>
                  <a:lnTo>
                    <a:pt x="611238" y="51523"/>
                  </a:lnTo>
                  <a:lnTo>
                    <a:pt x="611022" y="51523"/>
                  </a:lnTo>
                  <a:lnTo>
                    <a:pt x="611022" y="56553"/>
                  </a:lnTo>
                  <a:lnTo>
                    <a:pt x="604240" y="56870"/>
                  </a:lnTo>
                  <a:lnTo>
                    <a:pt x="599122" y="58712"/>
                  </a:lnTo>
                  <a:lnTo>
                    <a:pt x="595693" y="62115"/>
                  </a:lnTo>
                  <a:lnTo>
                    <a:pt x="592239" y="65506"/>
                  </a:lnTo>
                  <a:lnTo>
                    <a:pt x="590524" y="70243"/>
                  </a:lnTo>
                  <a:lnTo>
                    <a:pt x="590524" y="76314"/>
                  </a:lnTo>
                  <a:lnTo>
                    <a:pt x="591807" y="85039"/>
                  </a:lnTo>
                  <a:lnTo>
                    <a:pt x="595642" y="91376"/>
                  </a:lnTo>
                  <a:lnTo>
                    <a:pt x="602056" y="95351"/>
                  </a:lnTo>
                  <a:lnTo>
                    <a:pt x="611022" y="96939"/>
                  </a:lnTo>
                  <a:lnTo>
                    <a:pt x="611022" y="102704"/>
                  </a:lnTo>
                  <a:lnTo>
                    <a:pt x="622909" y="102704"/>
                  </a:lnTo>
                  <a:lnTo>
                    <a:pt x="622909" y="96939"/>
                  </a:lnTo>
                  <a:lnTo>
                    <a:pt x="631875" y="95351"/>
                  </a:lnTo>
                  <a:lnTo>
                    <a:pt x="638276" y="91376"/>
                  </a:lnTo>
                  <a:lnTo>
                    <a:pt x="640918" y="87020"/>
                  </a:lnTo>
                  <a:lnTo>
                    <a:pt x="642124" y="85039"/>
                  </a:lnTo>
                  <a:lnTo>
                    <a:pt x="643407" y="76314"/>
                  </a:lnTo>
                  <a:lnTo>
                    <a:pt x="643407" y="70243"/>
                  </a:lnTo>
                  <a:close/>
                </a:path>
                <a:path w="1321434" h="102869">
                  <a:moveTo>
                    <a:pt x="1321015" y="0"/>
                  </a:moveTo>
                  <a:lnTo>
                    <a:pt x="0" y="0"/>
                  </a:lnTo>
                  <a:lnTo>
                    <a:pt x="0" y="5867"/>
                  </a:lnTo>
                  <a:lnTo>
                    <a:pt x="1321015" y="5867"/>
                  </a:lnTo>
                  <a:lnTo>
                    <a:pt x="1321015" y="0"/>
                  </a:lnTo>
                  <a:close/>
                </a:path>
              </a:pathLst>
            </a:custGeom>
            <a:solidFill>
              <a:srgbClr val="111416"/>
            </a:solidFill>
          </p:spPr>
          <p:txBody>
            <a:bodyPr wrap="square" lIns="0" tIns="0" rIns="0" bIns="0"/>
            <a:lstStyle/>
            <a:p/>
          </p:txBody>
        </p:sp>
      </p:grpSp>
      <p:sp>
        <p:nvSpPr>
          <p:cNvPr id="248" name="Shape 248"/>
          <p:cNvSpPr txBox="1"/>
          <p:nvPr/>
        </p:nvSpPr>
        <p:spPr>
          <a:xfrm>
            <a:off x="3601838" y="978417"/>
            <a:ext cx="2777432" cy="830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sz="2400"/>
              <a:t>Противотанковые</a:t>
            </a:r>
          </a:p>
          <a:p>
            <a:endParaRPr sz="2400"/>
          </a:p>
        </p:txBody>
      </p:sp>
      <p:pic>
        <p:nvPicPr>
          <p:cNvPr id="250" name="Picture 250"/>
          <p:cNvPicPr/>
          <p:nvPr/>
        </p:nvPicPr>
        <p:blipFill>
          <a:blip r:embed="rId7"/>
          <a:stretch>
            <a:fillRect/>
          </a:stretch>
        </p:blipFill>
        <p:spPr>
          <a:xfrm>
            <a:off x="1916003" y="2975996"/>
            <a:ext cx="2347453" cy="1988627"/>
          </a:xfrm>
          <a:prstGeom prst="rect">
            <a:avLst/>
          </a:prstGeom>
        </p:spPr>
      </p:pic>
      <p:pic>
        <p:nvPicPr>
          <p:cNvPr id="252" name="Picture 252"/>
          <p:cNvPicPr/>
          <p:nvPr/>
        </p:nvPicPr>
        <p:blipFill>
          <a:blip r:embed="rId8"/>
          <a:stretch>
            <a:fillRect/>
          </a:stretch>
        </p:blipFill>
        <p:spPr>
          <a:xfrm>
            <a:off x="1880693" y="5063785"/>
            <a:ext cx="2382763" cy="1926633"/>
          </a:xfrm>
          <a:prstGeom prst="rect">
            <a:avLst/>
          </a:prstGeom>
        </p:spPr>
      </p:pic>
      <p:pic>
        <p:nvPicPr>
          <p:cNvPr id="254" name="Picture 254"/>
          <p:cNvPicPr/>
          <p:nvPr/>
        </p:nvPicPr>
        <p:blipFill>
          <a:blip r:embed="rId9"/>
          <a:stretch>
            <a:fillRect/>
          </a:stretch>
        </p:blipFill>
        <p:spPr>
          <a:xfrm>
            <a:off x="6021624" y="5063786"/>
            <a:ext cx="2418409" cy="1959320"/>
          </a:xfrm>
          <a:prstGeom prst="rect">
            <a:avLst/>
          </a:prstGeom>
        </p:spPr>
      </p:pic>
      <p:pic>
        <p:nvPicPr>
          <p:cNvPr id="256" name="Picture 256"/>
          <p:cNvPicPr/>
          <p:nvPr/>
        </p:nvPicPr>
        <p:blipFill>
          <a:blip r:embed="rId10"/>
          <a:stretch>
            <a:fillRect/>
          </a:stretch>
        </p:blipFill>
        <p:spPr>
          <a:xfrm>
            <a:off x="5598469" y="2849105"/>
            <a:ext cx="2853973" cy="2242408"/>
          </a:xfrm>
          <a:prstGeom prst="rect">
            <a:avLst/>
          </a:prstGeom>
        </p:spPr>
      </p:pic>
      <p:sp>
        <p:nvSpPr>
          <p:cNvPr id="257" name="Shape 257"/>
          <p:cNvSpPr txBox="1"/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lvl1pPr lvl="0"/>
          </a:lstStyle>
          <a:p>
            <a:r>
              <a:t>4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1099680" y="1572954"/>
            <a:ext cx="86666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t>предназначена для подрыва крупной техники. На взрыватель мины для ее подрыва необходимо оказать большое давление, однако это не значит, что мина безопасна для человека.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259" name="GroupShape 259"/>
        <p:cNvGrpSpPr/>
        <p:nvPr/>
      </p:nvGrpSpPr>
      <p:grpSpPr>
        <a:xfrm>
          <a:off x="0" y="0"/>
          <a:ext cx="0" cy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x="3161695" y="163484"/>
            <a:ext cx="3382373" cy="611193"/>
          </a:xfrm>
          <a:prstGeom prst="rect">
            <a:avLst/>
          </a:prstGeom>
        </p:spPr>
        <p:txBody>
          <a:bodyPr vert="horz" wrap="square" lIns="0" tIns="15240" rIns="0" bIns="0">
            <a:spAutoFit/>
          </a:bodyPr>
          <a:lstStyle>
            <a:lvl1pPr lvl="0"/>
          </a:lstStyle>
          <a:p>
            <a:pPr marR="3175" algn="ctr">
              <a:lnSpc>
                <a:spcPts val="5360"/>
              </a:lnSpc>
              <a:spcBef>
                <a:spcPts val="120"/>
              </a:spcBef>
            </a:pPr>
            <a:r>
              <a:rPr sz="2800"/>
              <a:t>Виды мин</a:t>
            </a:r>
          </a:p>
        </p:txBody>
      </p:sp>
      <p:grpSp>
        <p:nvGrpSpPr>
          <p:cNvPr id="261" name="Shape 261"/>
          <p:cNvGrpSpPr/>
          <p:nvPr/>
        </p:nvGrpSpPr>
        <p:grpSpPr>
          <a:xfrm>
            <a:off x="0" y="214944"/>
            <a:ext cx="4671695" cy="7165340"/>
            <a:chExt cx="4671695" cy="7165340"/>
          </a:xfrm>
        </p:grpSpPr>
        <p:sp>
          <p:nvSpPr>
            <p:cNvPr id="262" name="Shape 262"/>
            <p:cNvSpPr/>
            <p:nvPr/>
          </p:nvSpPr>
          <p:spPr>
            <a:xfrm>
              <a:off x="0" y="1025053"/>
              <a:ext cx="964564" cy="1364615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964565"/>
                <a:gd name="ODFBottom" fmla="val 1364614"/>
                <a:gd name="ODFWidth" fmla="val 964565"/>
                <a:gd name="ODFHeight" fmla="val 1364614"/>
              </a:gdLst>
              <a:rect l="OXMLTextRectL" t="OXMLTextRectT" r="OXMLTextRectR" b="OXMLTextRectB"/>
              <a:pathLst>
                <a:path w="964565" h="1364614">
                  <a:moveTo>
                    <a:pt x="281851" y="0"/>
                  </a:moveTo>
                  <a:lnTo>
                    <a:pt x="0" y="281851"/>
                  </a:lnTo>
                  <a:lnTo>
                    <a:pt x="0" y="1161440"/>
                  </a:lnTo>
                  <a:lnTo>
                    <a:pt x="281851" y="1364233"/>
                  </a:lnTo>
                  <a:lnTo>
                    <a:pt x="963955" y="682129"/>
                  </a:lnTo>
                  <a:lnTo>
                    <a:pt x="281851" y="0"/>
                  </a:lnTo>
                  <a:close/>
                </a:path>
              </a:pathLst>
            </a:custGeom>
            <a:solidFill>
              <a:srgbClr val="367CB4"/>
            </a:solidFill>
          </p:spPr>
          <p:txBody>
            <a:bodyPr wrap="square" lIns="0" tIns="0" rIns="0" bIns="0"/>
            <a:lstStyle/>
            <a:p/>
          </p:txBody>
        </p:sp>
        <p:sp>
          <p:nvSpPr>
            <p:cNvPr id="263" name="Shape 263"/>
            <p:cNvSpPr/>
            <p:nvPr/>
          </p:nvSpPr>
          <p:spPr>
            <a:xfrm>
              <a:off x="0" y="1005852"/>
              <a:ext cx="983614" cy="1402715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983615"/>
                <a:gd name="ODFBottom" fmla="val 1402714"/>
                <a:gd name="ODFWidth" fmla="val 983615"/>
                <a:gd name="ODFHeight" fmla="val 1402714"/>
              </a:gdLst>
              <a:rect l="OXMLTextRectL" t="OXMLTextRectT" r="OXMLTextRectR" b="OXMLTextRectB"/>
              <a:pathLst>
                <a:path w="983615" h="1402714">
                  <a:moveTo>
                    <a:pt x="281863" y="0"/>
                  </a:moveTo>
                  <a:lnTo>
                    <a:pt x="0" y="281851"/>
                  </a:lnTo>
                  <a:lnTo>
                    <a:pt x="0" y="320281"/>
                  </a:lnTo>
                  <a:lnTo>
                    <a:pt x="281863" y="38417"/>
                  </a:lnTo>
                  <a:lnTo>
                    <a:pt x="944753" y="701332"/>
                  </a:lnTo>
                  <a:lnTo>
                    <a:pt x="281863" y="1364221"/>
                  </a:lnTo>
                  <a:lnTo>
                    <a:pt x="0" y="1082357"/>
                  </a:lnTo>
                  <a:lnTo>
                    <a:pt x="0" y="1120774"/>
                  </a:lnTo>
                  <a:lnTo>
                    <a:pt x="281863" y="1402638"/>
                  </a:lnTo>
                  <a:lnTo>
                    <a:pt x="983183" y="701332"/>
                  </a:lnTo>
                  <a:lnTo>
                    <a:pt x="2818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/>
            <a:lstStyle/>
            <a:p/>
          </p:txBody>
        </p:sp>
        <p:sp>
          <p:nvSpPr>
            <p:cNvPr id="264" name="Shape 264"/>
            <p:cNvSpPr/>
            <p:nvPr/>
          </p:nvSpPr>
          <p:spPr>
            <a:xfrm>
              <a:off x="0" y="1854818"/>
              <a:ext cx="589915" cy="117983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89915"/>
                <a:gd name="ODFBottom" fmla="val 1179830"/>
                <a:gd name="ODFWidth" fmla="val 589915"/>
                <a:gd name="ODFHeight" fmla="val 1179830"/>
              </a:gdLst>
              <a:rect l="OXMLTextRectL" t="OXMLTextRectT" r="OXMLTextRectR" b="OXMLTextRectB"/>
              <a:pathLst>
                <a:path w="589915" h="1179830">
                  <a:moveTo>
                    <a:pt x="0" y="0"/>
                  </a:moveTo>
                  <a:lnTo>
                    <a:pt x="0" y="1179512"/>
                  </a:lnTo>
                  <a:lnTo>
                    <a:pt x="589762" y="589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5B6A"/>
            </a:solidFill>
          </p:spPr>
          <p:txBody>
            <a:bodyPr wrap="square" lIns="0" tIns="0" rIns="0" bIns="0"/>
            <a:lstStyle/>
            <a:p/>
          </p:txBody>
        </p:sp>
        <p:sp>
          <p:nvSpPr>
            <p:cNvPr id="265" name="Shape 265"/>
            <p:cNvSpPr/>
            <p:nvPr/>
          </p:nvSpPr>
          <p:spPr>
            <a:xfrm>
              <a:off x="0" y="1835605"/>
              <a:ext cx="609600" cy="1218565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609600"/>
                <a:gd name="ODFBottom" fmla="val 1218564"/>
                <a:gd name="ODFWidth" fmla="val 609600"/>
                <a:gd name="ODFHeight" fmla="val 1218564"/>
              </a:gdLst>
              <a:rect l="OXMLTextRectL" t="OXMLTextRectT" r="OXMLTextRectR" b="OXMLTextRectB"/>
              <a:pathLst>
                <a:path w="609600" h="1218564">
                  <a:moveTo>
                    <a:pt x="0" y="0"/>
                  </a:moveTo>
                  <a:lnTo>
                    <a:pt x="0" y="38430"/>
                  </a:lnTo>
                  <a:lnTo>
                    <a:pt x="570534" y="608977"/>
                  </a:lnTo>
                  <a:lnTo>
                    <a:pt x="0" y="1179512"/>
                  </a:lnTo>
                  <a:lnTo>
                    <a:pt x="0" y="1217955"/>
                  </a:lnTo>
                  <a:lnTo>
                    <a:pt x="608977" y="6089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/>
            <a:lstStyle/>
            <a:p/>
          </p:txBody>
        </p:sp>
        <p:sp>
          <p:nvSpPr>
            <p:cNvPr id="266" name="Shape 266"/>
            <p:cNvSpPr/>
            <p:nvPr/>
          </p:nvSpPr>
          <p:spPr>
            <a:xfrm>
              <a:off x="250272" y="0"/>
              <a:ext cx="4421505" cy="716534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4421505"/>
                <a:gd name="ODFBottom" fmla="val 7165340"/>
                <a:gd name="ODFWidth" fmla="val 4421505"/>
                <a:gd name="ODFHeight" fmla="val 7165340"/>
              </a:gdLst>
              <a:rect l="OXMLTextRectL" t="OXMLTextRectT" r="OXMLTextRectR" b="OXMLTextRectB"/>
              <a:pathLst>
                <a:path w="4421505" h="7165340">
                  <a:moveTo>
                    <a:pt x="54356" y="0"/>
                  </a:moveTo>
                  <a:lnTo>
                    <a:pt x="0" y="0"/>
                  </a:lnTo>
                  <a:lnTo>
                    <a:pt x="0" y="6691985"/>
                  </a:lnTo>
                  <a:lnTo>
                    <a:pt x="473087" y="7165060"/>
                  </a:lnTo>
                  <a:lnTo>
                    <a:pt x="4421022" y="7165060"/>
                  </a:lnTo>
                  <a:lnTo>
                    <a:pt x="4421022" y="7110704"/>
                  </a:lnTo>
                  <a:lnTo>
                    <a:pt x="495592" y="7110704"/>
                  </a:lnTo>
                  <a:lnTo>
                    <a:pt x="54356" y="6669455"/>
                  </a:lnTo>
                  <a:lnTo>
                    <a:pt x="54356" y="0"/>
                  </a:lnTo>
                  <a:close/>
                </a:path>
              </a:pathLst>
            </a:custGeom>
            <a:solidFill>
              <a:srgbClr val="367CB4"/>
            </a:solidFill>
          </p:spPr>
          <p:txBody>
            <a:bodyPr wrap="square" lIns="0" tIns="0" rIns="0" bIns="0"/>
            <a:lstStyle/>
            <a:p/>
          </p:txBody>
        </p:sp>
        <p:sp>
          <p:nvSpPr>
            <p:cNvPr id="267" name="Shape 267"/>
            <p:cNvSpPr/>
            <p:nvPr/>
          </p:nvSpPr>
          <p:spPr>
            <a:xfrm>
              <a:off x="366337" y="244582"/>
              <a:ext cx="3947795" cy="680720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947795"/>
                <a:gd name="ODFBottom" fmla="val 6807200"/>
                <a:gd name="ODFWidth" fmla="val 3947795"/>
                <a:gd name="ODFHeight" fmla="val 6807200"/>
              </a:gdLst>
              <a:rect l="OXMLTextRectL" t="OXMLTextRectT" r="OXMLTextRectR" b="OXMLTextRectB"/>
              <a:pathLst>
                <a:path w="3947795" h="6807200">
                  <a:moveTo>
                    <a:pt x="40767" y="0"/>
                  </a:moveTo>
                  <a:lnTo>
                    <a:pt x="0" y="0"/>
                  </a:lnTo>
                  <a:lnTo>
                    <a:pt x="0" y="6392532"/>
                  </a:lnTo>
                  <a:lnTo>
                    <a:pt x="414375" y="6806920"/>
                  </a:lnTo>
                  <a:lnTo>
                    <a:pt x="3947680" y="6806920"/>
                  </a:lnTo>
                  <a:lnTo>
                    <a:pt x="3947680" y="6766153"/>
                  </a:lnTo>
                  <a:lnTo>
                    <a:pt x="431253" y="6766153"/>
                  </a:lnTo>
                  <a:lnTo>
                    <a:pt x="40767" y="6375654"/>
                  </a:lnTo>
                  <a:lnTo>
                    <a:pt x="40767" y="0"/>
                  </a:lnTo>
                  <a:close/>
                </a:path>
              </a:pathLst>
            </a:custGeom>
            <a:solidFill>
              <a:srgbClr val="F15B6A"/>
            </a:solidFill>
          </p:spPr>
          <p:txBody>
            <a:bodyPr wrap="square" lIns="0" tIns="0" rIns="0" bIns="0"/>
            <a:lstStyle/>
            <a:p/>
          </p:txBody>
        </p:sp>
      </p:grpSp>
      <p:grpSp>
        <p:nvGrpSpPr>
          <p:cNvPr id="268" name="Shape 268"/>
          <p:cNvGrpSpPr/>
          <p:nvPr/>
        </p:nvGrpSpPr>
        <p:grpSpPr>
          <a:xfrm>
            <a:off x="8234111" y="468007"/>
            <a:ext cx="601344" cy="694055"/>
            <a:chExt cx="601344" cy="694055"/>
          </a:xfrm>
        </p:grpSpPr>
        <p:sp>
          <p:nvSpPr>
            <p:cNvPr id="269" name="Shape 269"/>
            <p:cNvSpPr/>
            <p:nvPr/>
          </p:nvSpPr>
          <p:spPr>
            <a:xfrm>
              <a:off x="-2" y="0"/>
              <a:ext cx="601344" cy="694055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601345"/>
                <a:gd name="ODFBottom" fmla="val 694055"/>
                <a:gd name="ODFWidth" fmla="val 601345"/>
                <a:gd name="ODFHeight" fmla="val 694055"/>
              </a:gdLst>
              <a:rect l="OXMLTextRectL" t="OXMLTextRectT" r="OXMLTextRectR" b="OXMLTextRectB"/>
              <a:pathLst>
                <a:path w="601345" h="694055">
                  <a:moveTo>
                    <a:pt x="176974" y="315315"/>
                  </a:moveTo>
                  <a:lnTo>
                    <a:pt x="171462" y="318503"/>
                  </a:lnTo>
                  <a:lnTo>
                    <a:pt x="171462" y="324866"/>
                  </a:lnTo>
                  <a:lnTo>
                    <a:pt x="171462" y="517626"/>
                  </a:lnTo>
                  <a:lnTo>
                    <a:pt x="88976" y="565238"/>
                  </a:lnTo>
                  <a:lnTo>
                    <a:pt x="5524" y="517055"/>
                  </a:lnTo>
                  <a:lnTo>
                    <a:pt x="5524" y="420674"/>
                  </a:lnTo>
                  <a:lnTo>
                    <a:pt x="171462" y="324866"/>
                  </a:lnTo>
                  <a:lnTo>
                    <a:pt x="171462" y="318503"/>
                  </a:lnTo>
                  <a:lnTo>
                    <a:pt x="0" y="417487"/>
                  </a:lnTo>
                  <a:lnTo>
                    <a:pt x="0" y="520242"/>
                  </a:lnTo>
                  <a:lnTo>
                    <a:pt x="88976" y="571601"/>
                  </a:lnTo>
                  <a:lnTo>
                    <a:pt x="99999" y="565238"/>
                  </a:lnTo>
                  <a:lnTo>
                    <a:pt x="176974" y="520814"/>
                  </a:lnTo>
                  <a:lnTo>
                    <a:pt x="176974" y="324866"/>
                  </a:lnTo>
                  <a:lnTo>
                    <a:pt x="176974" y="315315"/>
                  </a:lnTo>
                  <a:close/>
                </a:path>
                <a:path w="601345" h="694055">
                  <a:moveTo>
                    <a:pt x="176974" y="71234"/>
                  </a:moveTo>
                  <a:lnTo>
                    <a:pt x="171462" y="74422"/>
                  </a:lnTo>
                  <a:lnTo>
                    <a:pt x="171462" y="80784"/>
                  </a:lnTo>
                  <a:lnTo>
                    <a:pt x="171462" y="272389"/>
                  </a:lnTo>
                  <a:lnTo>
                    <a:pt x="5524" y="368198"/>
                  </a:lnTo>
                  <a:lnTo>
                    <a:pt x="5524" y="176580"/>
                  </a:lnTo>
                  <a:lnTo>
                    <a:pt x="171462" y="80784"/>
                  </a:lnTo>
                  <a:lnTo>
                    <a:pt x="171462" y="74422"/>
                  </a:lnTo>
                  <a:lnTo>
                    <a:pt x="0" y="173418"/>
                  </a:lnTo>
                  <a:lnTo>
                    <a:pt x="0" y="377761"/>
                  </a:lnTo>
                  <a:lnTo>
                    <a:pt x="16560" y="368198"/>
                  </a:lnTo>
                  <a:lnTo>
                    <a:pt x="176974" y="275577"/>
                  </a:lnTo>
                  <a:lnTo>
                    <a:pt x="176974" y="80784"/>
                  </a:lnTo>
                  <a:lnTo>
                    <a:pt x="176974" y="71234"/>
                  </a:lnTo>
                  <a:close/>
                </a:path>
                <a:path w="601345" h="694055">
                  <a:moveTo>
                    <a:pt x="389331" y="437934"/>
                  </a:moveTo>
                  <a:lnTo>
                    <a:pt x="383832" y="441109"/>
                  </a:lnTo>
                  <a:lnTo>
                    <a:pt x="383832" y="447484"/>
                  </a:lnTo>
                  <a:lnTo>
                    <a:pt x="383832" y="639102"/>
                  </a:lnTo>
                  <a:lnTo>
                    <a:pt x="300367" y="687298"/>
                  </a:lnTo>
                  <a:lnTo>
                    <a:pt x="134416" y="591477"/>
                  </a:lnTo>
                  <a:lnTo>
                    <a:pt x="383832" y="447484"/>
                  </a:lnTo>
                  <a:lnTo>
                    <a:pt x="383832" y="441109"/>
                  </a:lnTo>
                  <a:lnTo>
                    <a:pt x="123393" y="591477"/>
                  </a:lnTo>
                  <a:lnTo>
                    <a:pt x="300367" y="693661"/>
                  </a:lnTo>
                  <a:lnTo>
                    <a:pt x="311391" y="687298"/>
                  </a:lnTo>
                  <a:lnTo>
                    <a:pt x="389331" y="642289"/>
                  </a:lnTo>
                  <a:lnTo>
                    <a:pt x="389331" y="447484"/>
                  </a:lnTo>
                  <a:lnTo>
                    <a:pt x="389331" y="437934"/>
                  </a:lnTo>
                  <a:close/>
                </a:path>
                <a:path w="601345" h="694055">
                  <a:moveTo>
                    <a:pt x="477329" y="102158"/>
                  </a:moveTo>
                  <a:lnTo>
                    <a:pt x="466305" y="95796"/>
                  </a:lnTo>
                  <a:lnTo>
                    <a:pt x="466305" y="102158"/>
                  </a:lnTo>
                  <a:lnTo>
                    <a:pt x="216903" y="246151"/>
                  </a:lnTo>
                  <a:lnTo>
                    <a:pt x="216903" y="54546"/>
                  </a:lnTo>
                  <a:lnTo>
                    <a:pt x="300367" y="6362"/>
                  </a:lnTo>
                  <a:lnTo>
                    <a:pt x="466305" y="102158"/>
                  </a:lnTo>
                  <a:lnTo>
                    <a:pt x="466305" y="95796"/>
                  </a:lnTo>
                  <a:lnTo>
                    <a:pt x="311391" y="6362"/>
                  </a:lnTo>
                  <a:lnTo>
                    <a:pt x="300367" y="0"/>
                  </a:lnTo>
                  <a:lnTo>
                    <a:pt x="211378" y="51358"/>
                  </a:lnTo>
                  <a:lnTo>
                    <a:pt x="211378" y="255701"/>
                  </a:lnTo>
                  <a:lnTo>
                    <a:pt x="227914" y="246151"/>
                  </a:lnTo>
                  <a:lnTo>
                    <a:pt x="477329" y="102158"/>
                  </a:lnTo>
                  <a:close/>
                </a:path>
                <a:path w="601345" h="694055">
                  <a:moveTo>
                    <a:pt x="600735" y="173405"/>
                  </a:moveTo>
                  <a:lnTo>
                    <a:pt x="595210" y="170218"/>
                  </a:lnTo>
                  <a:lnTo>
                    <a:pt x="595210" y="176593"/>
                  </a:lnTo>
                  <a:lnTo>
                    <a:pt x="595210" y="272948"/>
                  </a:lnTo>
                  <a:lnTo>
                    <a:pt x="429285" y="368769"/>
                  </a:lnTo>
                  <a:lnTo>
                    <a:pt x="429285" y="176009"/>
                  </a:lnTo>
                  <a:lnTo>
                    <a:pt x="511733" y="128384"/>
                  </a:lnTo>
                  <a:lnTo>
                    <a:pt x="595210" y="176593"/>
                  </a:lnTo>
                  <a:lnTo>
                    <a:pt x="595210" y="170218"/>
                  </a:lnTo>
                  <a:lnTo>
                    <a:pt x="522757" y="128384"/>
                  </a:lnTo>
                  <a:lnTo>
                    <a:pt x="511733" y="122021"/>
                  </a:lnTo>
                  <a:lnTo>
                    <a:pt x="423760" y="172834"/>
                  </a:lnTo>
                  <a:lnTo>
                    <a:pt x="423760" y="378320"/>
                  </a:lnTo>
                  <a:lnTo>
                    <a:pt x="440296" y="368769"/>
                  </a:lnTo>
                  <a:lnTo>
                    <a:pt x="600735" y="276136"/>
                  </a:lnTo>
                  <a:lnTo>
                    <a:pt x="600735" y="173405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271" name="Picture 27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14156" y="320091"/>
              <a:ext cx="152475" cy="176059"/>
            </a:xfrm>
            <a:prstGeom prst="rect">
              <a:avLst/>
            </a:prstGeom>
          </p:spPr>
        </p:pic>
        <p:sp>
          <p:nvSpPr>
            <p:cNvPr id="272" name="Shape 272"/>
            <p:cNvSpPr/>
            <p:nvPr/>
          </p:nvSpPr>
          <p:spPr>
            <a:xfrm>
              <a:off x="423762" y="315891"/>
              <a:ext cx="177165" cy="306705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77165"/>
                <a:gd name="ODFBottom" fmla="val 306705"/>
                <a:gd name="ODFWidth" fmla="val 177165"/>
                <a:gd name="ODFHeight" fmla="val 306705"/>
              </a:gdLst>
              <a:rect l="OXMLTextRectL" t="OXMLTextRectT" r="OXMLTextRectR" b="OXMLTextRectB"/>
              <a:pathLst>
                <a:path w="177165" h="306705">
                  <a:moveTo>
                    <a:pt x="176974" y="0"/>
                  </a:moveTo>
                  <a:lnTo>
                    <a:pt x="0" y="102171"/>
                  </a:lnTo>
                  <a:lnTo>
                    <a:pt x="0" y="306539"/>
                  </a:lnTo>
                  <a:lnTo>
                    <a:pt x="16560" y="296976"/>
                  </a:lnTo>
                  <a:lnTo>
                    <a:pt x="5524" y="296976"/>
                  </a:lnTo>
                  <a:lnTo>
                    <a:pt x="5524" y="105346"/>
                  </a:lnTo>
                  <a:lnTo>
                    <a:pt x="171449" y="9537"/>
                  </a:lnTo>
                  <a:lnTo>
                    <a:pt x="176974" y="9537"/>
                  </a:lnTo>
                  <a:lnTo>
                    <a:pt x="176974" y="0"/>
                  </a:lnTo>
                  <a:close/>
                </a:path>
                <a:path w="177165" h="306705">
                  <a:moveTo>
                    <a:pt x="176974" y="9537"/>
                  </a:moveTo>
                  <a:lnTo>
                    <a:pt x="171449" y="9537"/>
                  </a:lnTo>
                  <a:lnTo>
                    <a:pt x="171449" y="201155"/>
                  </a:lnTo>
                  <a:lnTo>
                    <a:pt x="5524" y="296976"/>
                  </a:lnTo>
                  <a:lnTo>
                    <a:pt x="16560" y="296976"/>
                  </a:lnTo>
                  <a:lnTo>
                    <a:pt x="176974" y="204342"/>
                  </a:lnTo>
                  <a:lnTo>
                    <a:pt x="176974" y="9537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274" name="Picture 27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4108" y="197473"/>
              <a:ext cx="152462" cy="176059"/>
            </a:xfrm>
            <a:prstGeom prst="rect">
              <a:avLst/>
            </a:prstGeom>
          </p:spPr>
        </p:pic>
        <p:pic>
          <p:nvPicPr>
            <p:cNvPr id="276" name="Picture 276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04847" y="197473"/>
              <a:ext cx="81723" cy="176059"/>
            </a:xfrm>
            <a:prstGeom prst="rect">
              <a:avLst/>
            </a:prstGeom>
          </p:spPr>
        </p:pic>
        <p:pic>
          <p:nvPicPr>
            <p:cNvPr id="278" name="Picture 278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14156" y="361010"/>
              <a:ext cx="152475" cy="135140"/>
            </a:xfrm>
            <a:prstGeom prst="rect">
              <a:avLst/>
            </a:prstGeom>
          </p:spPr>
        </p:pic>
      </p:grpSp>
      <p:grpSp>
        <p:nvGrpSpPr>
          <p:cNvPr id="279" name="Shape 279"/>
          <p:cNvGrpSpPr/>
          <p:nvPr/>
        </p:nvGrpSpPr>
        <p:grpSpPr>
          <a:xfrm>
            <a:off x="8974988" y="532530"/>
            <a:ext cx="1321434" cy="579755"/>
            <a:chExt cx="1321434" cy="579755"/>
          </a:xfrm>
        </p:grpSpPr>
        <p:sp>
          <p:nvSpPr>
            <p:cNvPr id="280" name="Shape 280"/>
            <p:cNvSpPr/>
            <p:nvPr/>
          </p:nvSpPr>
          <p:spPr>
            <a:xfrm>
              <a:off x="2922" y="29152"/>
              <a:ext cx="199390" cy="114934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99390"/>
                <a:gd name="ODFBottom" fmla="val 114934"/>
                <a:gd name="ODFWidth" fmla="val 199390"/>
                <a:gd name="ODFHeight" fmla="val 114934"/>
              </a:gdLst>
              <a:rect l="OXMLTextRectL" t="OXMLTextRectT" r="OXMLTextRectR" b="OXMLTextRectB"/>
              <a:pathLst>
                <a:path w="199390" h="114934">
                  <a:moveTo>
                    <a:pt x="83591" y="0"/>
                  </a:moveTo>
                  <a:lnTo>
                    <a:pt x="61201" y="0"/>
                  </a:lnTo>
                  <a:lnTo>
                    <a:pt x="61201" y="46863"/>
                  </a:lnTo>
                  <a:lnTo>
                    <a:pt x="22390" y="46863"/>
                  </a:lnTo>
                  <a:lnTo>
                    <a:pt x="22390" y="0"/>
                  </a:lnTo>
                  <a:lnTo>
                    <a:pt x="0" y="0"/>
                  </a:lnTo>
                  <a:lnTo>
                    <a:pt x="0" y="114668"/>
                  </a:lnTo>
                  <a:lnTo>
                    <a:pt x="22390" y="114668"/>
                  </a:lnTo>
                  <a:lnTo>
                    <a:pt x="22390" y="66675"/>
                  </a:lnTo>
                  <a:lnTo>
                    <a:pt x="61201" y="66675"/>
                  </a:lnTo>
                  <a:lnTo>
                    <a:pt x="61201" y="114668"/>
                  </a:lnTo>
                  <a:lnTo>
                    <a:pt x="83591" y="114668"/>
                  </a:lnTo>
                  <a:lnTo>
                    <a:pt x="83591" y="0"/>
                  </a:lnTo>
                  <a:close/>
                </a:path>
                <a:path w="199390" h="114934">
                  <a:moveTo>
                    <a:pt x="198894" y="114668"/>
                  </a:moveTo>
                  <a:lnTo>
                    <a:pt x="191490" y="94386"/>
                  </a:lnTo>
                  <a:lnTo>
                    <a:pt x="184607" y="75526"/>
                  </a:lnTo>
                  <a:lnTo>
                    <a:pt x="169379" y="33820"/>
                  </a:lnTo>
                  <a:lnTo>
                    <a:pt x="162826" y="15875"/>
                  </a:lnTo>
                  <a:lnTo>
                    <a:pt x="162826" y="75526"/>
                  </a:lnTo>
                  <a:lnTo>
                    <a:pt x="134315" y="75526"/>
                  </a:lnTo>
                  <a:lnTo>
                    <a:pt x="148818" y="33820"/>
                  </a:lnTo>
                  <a:lnTo>
                    <a:pt x="162826" y="75526"/>
                  </a:lnTo>
                  <a:lnTo>
                    <a:pt x="162826" y="15875"/>
                  </a:lnTo>
                  <a:lnTo>
                    <a:pt x="157035" y="0"/>
                  </a:lnTo>
                  <a:lnTo>
                    <a:pt x="139458" y="0"/>
                  </a:lnTo>
                  <a:lnTo>
                    <a:pt x="97751" y="114668"/>
                  </a:lnTo>
                  <a:lnTo>
                    <a:pt x="121107" y="114668"/>
                  </a:lnTo>
                  <a:lnTo>
                    <a:pt x="128041" y="94386"/>
                  </a:lnTo>
                  <a:lnTo>
                    <a:pt x="168783" y="94386"/>
                  </a:lnTo>
                  <a:lnTo>
                    <a:pt x="175539" y="114668"/>
                  </a:lnTo>
                  <a:lnTo>
                    <a:pt x="198894" y="114668"/>
                  </a:lnTo>
                  <a:close/>
                </a:path>
              </a:pathLst>
            </a:custGeom>
            <a:solidFill>
              <a:srgbClr val="11141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282" name="Picture 282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701" y="0"/>
              <a:ext cx="1311164" cy="451719"/>
            </a:xfrm>
            <a:prstGeom prst="rect">
              <a:avLst/>
            </a:prstGeom>
          </p:spPr>
        </p:pic>
        <p:sp>
          <p:nvSpPr>
            <p:cNvPr id="283" name="Shape 283"/>
            <p:cNvSpPr/>
            <p:nvPr/>
          </p:nvSpPr>
          <p:spPr>
            <a:xfrm>
              <a:off x="1" y="476521"/>
              <a:ext cx="1321434" cy="102869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321434"/>
                <a:gd name="ODFBottom" fmla="val 102869"/>
                <a:gd name="ODFWidth" fmla="val 1321434"/>
                <a:gd name="ODFHeight" fmla="val 102869"/>
              </a:gdLst>
              <a:rect l="OXMLTextRectL" t="OXMLTextRectT" r="OXMLTextRectR" b="OXMLTextRectB"/>
              <a:pathLst>
                <a:path w="1321434" h="102869">
                  <a:moveTo>
                    <a:pt x="36995" y="53975"/>
                  </a:moveTo>
                  <a:lnTo>
                    <a:pt x="25107" y="53975"/>
                  </a:lnTo>
                  <a:lnTo>
                    <a:pt x="25107" y="72567"/>
                  </a:lnTo>
                  <a:lnTo>
                    <a:pt x="12484" y="72567"/>
                  </a:lnTo>
                  <a:lnTo>
                    <a:pt x="12484" y="53975"/>
                  </a:lnTo>
                  <a:lnTo>
                    <a:pt x="596" y="53975"/>
                  </a:lnTo>
                  <a:lnTo>
                    <a:pt x="596" y="102311"/>
                  </a:lnTo>
                  <a:lnTo>
                    <a:pt x="12484" y="102311"/>
                  </a:lnTo>
                  <a:lnTo>
                    <a:pt x="12484" y="83172"/>
                  </a:lnTo>
                  <a:lnTo>
                    <a:pt x="25107" y="83172"/>
                  </a:lnTo>
                  <a:lnTo>
                    <a:pt x="25107" y="102311"/>
                  </a:lnTo>
                  <a:lnTo>
                    <a:pt x="36995" y="102311"/>
                  </a:lnTo>
                  <a:lnTo>
                    <a:pt x="36995" y="53975"/>
                  </a:lnTo>
                  <a:close/>
                </a:path>
                <a:path w="1321434" h="102869">
                  <a:moveTo>
                    <a:pt x="86207" y="102311"/>
                  </a:moveTo>
                  <a:lnTo>
                    <a:pt x="83591" y="95110"/>
                  </a:lnTo>
                  <a:lnTo>
                    <a:pt x="79984" y="85204"/>
                  </a:lnTo>
                  <a:lnTo>
                    <a:pt x="75298" y="72313"/>
                  </a:lnTo>
                  <a:lnTo>
                    <a:pt x="68630" y="53975"/>
                  </a:lnTo>
                  <a:lnTo>
                    <a:pt x="68427" y="53975"/>
                  </a:lnTo>
                  <a:lnTo>
                    <a:pt x="68427" y="85204"/>
                  </a:lnTo>
                  <a:lnTo>
                    <a:pt x="60007" y="85204"/>
                  </a:lnTo>
                  <a:lnTo>
                    <a:pt x="64350" y="72313"/>
                  </a:lnTo>
                  <a:lnTo>
                    <a:pt x="68427" y="85204"/>
                  </a:lnTo>
                  <a:lnTo>
                    <a:pt x="68427" y="53975"/>
                  </a:lnTo>
                  <a:lnTo>
                    <a:pt x="59448" y="53975"/>
                  </a:lnTo>
                  <a:lnTo>
                    <a:pt x="41871" y="102311"/>
                  </a:lnTo>
                  <a:lnTo>
                    <a:pt x="54317" y="102311"/>
                  </a:lnTo>
                  <a:lnTo>
                    <a:pt x="56680" y="95110"/>
                  </a:lnTo>
                  <a:lnTo>
                    <a:pt x="71564" y="95110"/>
                  </a:lnTo>
                  <a:lnTo>
                    <a:pt x="73799" y="102311"/>
                  </a:lnTo>
                  <a:lnTo>
                    <a:pt x="86207" y="102311"/>
                  </a:lnTo>
                  <a:close/>
                </a:path>
                <a:path w="1321434" h="102869">
                  <a:moveTo>
                    <a:pt x="121793" y="41338"/>
                  </a:moveTo>
                  <a:lnTo>
                    <a:pt x="113715" y="41338"/>
                  </a:lnTo>
                  <a:lnTo>
                    <a:pt x="113576" y="43738"/>
                  </a:lnTo>
                  <a:lnTo>
                    <a:pt x="112382" y="44945"/>
                  </a:lnTo>
                  <a:lnTo>
                    <a:pt x="107848" y="44945"/>
                  </a:lnTo>
                  <a:lnTo>
                    <a:pt x="106654" y="43738"/>
                  </a:lnTo>
                  <a:lnTo>
                    <a:pt x="106514" y="41338"/>
                  </a:lnTo>
                  <a:lnTo>
                    <a:pt x="98437" y="41338"/>
                  </a:lnTo>
                  <a:lnTo>
                    <a:pt x="104749" y="50800"/>
                  </a:lnTo>
                  <a:lnTo>
                    <a:pt x="106375" y="51384"/>
                  </a:lnTo>
                  <a:lnTo>
                    <a:pt x="108165" y="51663"/>
                  </a:lnTo>
                  <a:lnTo>
                    <a:pt x="112064" y="51663"/>
                  </a:lnTo>
                  <a:lnTo>
                    <a:pt x="113842" y="51384"/>
                  </a:lnTo>
                  <a:lnTo>
                    <a:pt x="115468" y="50800"/>
                  </a:lnTo>
                  <a:lnTo>
                    <a:pt x="117106" y="50253"/>
                  </a:lnTo>
                  <a:lnTo>
                    <a:pt x="118554" y="49149"/>
                  </a:lnTo>
                  <a:lnTo>
                    <a:pt x="121081" y="45897"/>
                  </a:lnTo>
                  <a:lnTo>
                    <a:pt x="121386" y="44945"/>
                  </a:lnTo>
                  <a:lnTo>
                    <a:pt x="121754" y="43840"/>
                  </a:lnTo>
                  <a:lnTo>
                    <a:pt x="121793" y="41338"/>
                  </a:lnTo>
                  <a:close/>
                </a:path>
                <a:path w="1321434" h="102869">
                  <a:moveTo>
                    <a:pt x="128854" y="53962"/>
                  </a:moveTo>
                  <a:lnTo>
                    <a:pt x="118465" y="53962"/>
                  </a:lnTo>
                  <a:lnTo>
                    <a:pt x="102997" y="80314"/>
                  </a:lnTo>
                  <a:lnTo>
                    <a:pt x="102997" y="53962"/>
                  </a:lnTo>
                  <a:lnTo>
                    <a:pt x="91109" y="53962"/>
                  </a:lnTo>
                  <a:lnTo>
                    <a:pt x="91109" y="102311"/>
                  </a:lnTo>
                  <a:lnTo>
                    <a:pt x="101498" y="102311"/>
                  </a:lnTo>
                  <a:lnTo>
                    <a:pt x="114414" y="80314"/>
                  </a:lnTo>
                  <a:lnTo>
                    <a:pt x="116967" y="75984"/>
                  </a:lnTo>
                  <a:lnTo>
                    <a:pt x="116967" y="102311"/>
                  </a:lnTo>
                  <a:lnTo>
                    <a:pt x="128854" y="102311"/>
                  </a:lnTo>
                  <a:lnTo>
                    <a:pt x="128854" y="75984"/>
                  </a:lnTo>
                  <a:lnTo>
                    <a:pt x="128854" y="53962"/>
                  </a:lnTo>
                  <a:close/>
                </a:path>
                <a:path w="1321434" h="102869">
                  <a:moveTo>
                    <a:pt x="171411" y="53975"/>
                  </a:moveTo>
                  <a:lnTo>
                    <a:pt x="135763" y="53975"/>
                  </a:lnTo>
                  <a:lnTo>
                    <a:pt x="135763" y="64566"/>
                  </a:lnTo>
                  <a:lnTo>
                    <a:pt x="147650" y="64566"/>
                  </a:lnTo>
                  <a:lnTo>
                    <a:pt x="147650" y="102311"/>
                  </a:lnTo>
                  <a:lnTo>
                    <a:pt x="159524" y="102311"/>
                  </a:lnTo>
                  <a:lnTo>
                    <a:pt x="159524" y="64566"/>
                  </a:lnTo>
                  <a:lnTo>
                    <a:pt x="171411" y="64566"/>
                  </a:lnTo>
                  <a:lnTo>
                    <a:pt x="171411" y="53975"/>
                  </a:lnTo>
                  <a:close/>
                </a:path>
                <a:path w="1321434" h="102869">
                  <a:moveTo>
                    <a:pt x="216090" y="53975"/>
                  </a:moveTo>
                  <a:lnTo>
                    <a:pt x="205689" y="53975"/>
                  </a:lnTo>
                  <a:lnTo>
                    <a:pt x="190220" y="80314"/>
                  </a:lnTo>
                  <a:lnTo>
                    <a:pt x="190220" y="53975"/>
                  </a:lnTo>
                  <a:lnTo>
                    <a:pt x="178346" y="53975"/>
                  </a:lnTo>
                  <a:lnTo>
                    <a:pt x="178346" y="102311"/>
                  </a:lnTo>
                  <a:lnTo>
                    <a:pt x="188722" y="102311"/>
                  </a:lnTo>
                  <a:lnTo>
                    <a:pt x="204203" y="75971"/>
                  </a:lnTo>
                  <a:lnTo>
                    <a:pt x="204203" y="102311"/>
                  </a:lnTo>
                  <a:lnTo>
                    <a:pt x="216090" y="102311"/>
                  </a:lnTo>
                  <a:lnTo>
                    <a:pt x="216090" y="53975"/>
                  </a:lnTo>
                  <a:close/>
                </a:path>
                <a:path w="1321434" h="102869">
                  <a:moveTo>
                    <a:pt x="261518" y="64985"/>
                  </a:moveTo>
                  <a:lnTo>
                    <a:pt x="261366" y="64630"/>
                  </a:lnTo>
                  <a:lnTo>
                    <a:pt x="259956" y="61264"/>
                  </a:lnTo>
                  <a:lnTo>
                    <a:pt x="253771" y="55435"/>
                  </a:lnTo>
                  <a:lnTo>
                    <a:pt x="249821" y="53962"/>
                  </a:lnTo>
                  <a:lnTo>
                    <a:pt x="249631" y="53962"/>
                  </a:lnTo>
                  <a:lnTo>
                    <a:pt x="249631" y="68097"/>
                  </a:lnTo>
                  <a:lnTo>
                    <a:pt x="249631" y="70916"/>
                  </a:lnTo>
                  <a:lnTo>
                    <a:pt x="249161" y="72085"/>
                  </a:lnTo>
                  <a:lnTo>
                    <a:pt x="247192" y="73926"/>
                  </a:lnTo>
                  <a:lnTo>
                    <a:pt x="245973" y="74396"/>
                  </a:lnTo>
                  <a:lnTo>
                    <a:pt x="237756" y="74396"/>
                  </a:lnTo>
                  <a:lnTo>
                    <a:pt x="237756" y="64630"/>
                  </a:lnTo>
                  <a:lnTo>
                    <a:pt x="245973" y="64630"/>
                  </a:lnTo>
                  <a:lnTo>
                    <a:pt x="247192" y="65087"/>
                  </a:lnTo>
                  <a:lnTo>
                    <a:pt x="249161" y="66941"/>
                  </a:lnTo>
                  <a:lnTo>
                    <a:pt x="249631" y="68097"/>
                  </a:lnTo>
                  <a:lnTo>
                    <a:pt x="249631" y="53962"/>
                  </a:lnTo>
                  <a:lnTo>
                    <a:pt x="225869" y="53962"/>
                  </a:lnTo>
                  <a:lnTo>
                    <a:pt x="225869" y="102298"/>
                  </a:lnTo>
                  <a:lnTo>
                    <a:pt x="237756" y="102298"/>
                  </a:lnTo>
                  <a:lnTo>
                    <a:pt x="237756" y="85051"/>
                  </a:lnTo>
                  <a:lnTo>
                    <a:pt x="249821" y="85051"/>
                  </a:lnTo>
                  <a:lnTo>
                    <a:pt x="253771" y="83604"/>
                  </a:lnTo>
                  <a:lnTo>
                    <a:pt x="259956" y="77762"/>
                  </a:lnTo>
                  <a:lnTo>
                    <a:pt x="261366" y="74396"/>
                  </a:lnTo>
                  <a:lnTo>
                    <a:pt x="261518" y="74041"/>
                  </a:lnTo>
                  <a:lnTo>
                    <a:pt x="261518" y="64985"/>
                  </a:lnTo>
                  <a:close/>
                </a:path>
                <a:path w="1321434" h="102869">
                  <a:moveTo>
                    <a:pt x="301294" y="53975"/>
                  </a:moveTo>
                  <a:lnTo>
                    <a:pt x="268427" y="53975"/>
                  </a:lnTo>
                  <a:lnTo>
                    <a:pt x="268427" y="102311"/>
                  </a:lnTo>
                  <a:lnTo>
                    <a:pt x="301294" y="102311"/>
                  </a:lnTo>
                  <a:lnTo>
                    <a:pt x="301294" y="91719"/>
                  </a:lnTo>
                  <a:lnTo>
                    <a:pt x="280327" y="91719"/>
                  </a:lnTo>
                  <a:lnTo>
                    <a:pt x="280327" y="83235"/>
                  </a:lnTo>
                  <a:lnTo>
                    <a:pt x="298234" y="83235"/>
                  </a:lnTo>
                  <a:lnTo>
                    <a:pt x="298234" y="72644"/>
                  </a:lnTo>
                  <a:lnTo>
                    <a:pt x="280327" y="72644"/>
                  </a:lnTo>
                  <a:lnTo>
                    <a:pt x="280327" y="64566"/>
                  </a:lnTo>
                  <a:lnTo>
                    <a:pt x="301294" y="64566"/>
                  </a:lnTo>
                  <a:lnTo>
                    <a:pt x="301294" y="53975"/>
                  </a:lnTo>
                  <a:close/>
                </a:path>
                <a:path w="1321434" h="102869">
                  <a:moveTo>
                    <a:pt x="345732" y="91643"/>
                  </a:moveTo>
                  <a:lnTo>
                    <a:pt x="345719" y="81876"/>
                  </a:lnTo>
                  <a:lnTo>
                    <a:pt x="344385" y="78409"/>
                  </a:lnTo>
                  <a:lnTo>
                    <a:pt x="338594" y="72656"/>
                  </a:lnTo>
                  <a:lnTo>
                    <a:pt x="334645" y="71221"/>
                  </a:lnTo>
                  <a:lnTo>
                    <a:pt x="333946" y="71221"/>
                  </a:lnTo>
                  <a:lnTo>
                    <a:pt x="333946" y="85369"/>
                  </a:lnTo>
                  <a:lnTo>
                    <a:pt x="333946" y="88176"/>
                  </a:lnTo>
                  <a:lnTo>
                    <a:pt x="333514" y="89344"/>
                  </a:lnTo>
                  <a:lnTo>
                    <a:pt x="331736" y="91173"/>
                  </a:lnTo>
                  <a:lnTo>
                    <a:pt x="330568" y="91643"/>
                  </a:lnTo>
                  <a:lnTo>
                    <a:pt x="321602" y="91643"/>
                  </a:lnTo>
                  <a:lnTo>
                    <a:pt x="321602" y="81876"/>
                  </a:lnTo>
                  <a:lnTo>
                    <a:pt x="330568" y="81876"/>
                  </a:lnTo>
                  <a:lnTo>
                    <a:pt x="331736" y="82334"/>
                  </a:lnTo>
                  <a:lnTo>
                    <a:pt x="333514" y="84188"/>
                  </a:lnTo>
                  <a:lnTo>
                    <a:pt x="333946" y="85369"/>
                  </a:lnTo>
                  <a:lnTo>
                    <a:pt x="333946" y="71221"/>
                  </a:lnTo>
                  <a:lnTo>
                    <a:pt x="321602" y="71221"/>
                  </a:lnTo>
                  <a:lnTo>
                    <a:pt x="321602" y="64566"/>
                  </a:lnTo>
                  <a:lnTo>
                    <a:pt x="342709" y="64566"/>
                  </a:lnTo>
                  <a:lnTo>
                    <a:pt x="342709" y="53975"/>
                  </a:lnTo>
                  <a:lnTo>
                    <a:pt x="309714" y="53975"/>
                  </a:lnTo>
                  <a:lnTo>
                    <a:pt x="309714" y="102311"/>
                  </a:lnTo>
                  <a:lnTo>
                    <a:pt x="334645" y="102311"/>
                  </a:lnTo>
                  <a:lnTo>
                    <a:pt x="338594" y="100876"/>
                  </a:lnTo>
                  <a:lnTo>
                    <a:pt x="344385" y="95123"/>
                  </a:lnTo>
                  <a:lnTo>
                    <a:pt x="345732" y="91643"/>
                  </a:lnTo>
                  <a:close/>
                </a:path>
                <a:path w="1321434" h="102869">
                  <a:moveTo>
                    <a:pt x="386918" y="53975"/>
                  </a:moveTo>
                  <a:lnTo>
                    <a:pt x="354050" y="53975"/>
                  </a:lnTo>
                  <a:lnTo>
                    <a:pt x="354050" y="102311"/>
                  </a:lnTo>
                  <a:lnTo>
                    <a:pt x="386918" y="102311"/>
                  </a:lnTo>
                  <a:lnTo>
                    <a:pt x="386918" y="91719"/>
                  </a:lnTo>
                  <a:lnTo>
                    <a:pt x="365937" y="91719"/>
                  </a:lnTo>
                  <a:lnTo>
                    <a:pt x="365937" y="83235"/>
                  </a:lnTo>
                  <a:lnTo>
                    <a:pt x="383857" y="83235"/>
                  </a:lnTo>
                  <a:lnTo>
                    <a:pt x="383857" y="72644"/>
                  </a:lnTo>
                  <a:lnTo>
                    <a:pt x="365937" y="72644"/>
                  </a:lnTo>
                  <a:lnTo>
                    <a:pt x="365937" y="64566"/>
                  </a:lnTo>
                  <a:lnTo>
                    <a:pt x="386918" y="64566"/>
                  </a:lnTo>
                  <a:lnTo>
                    <a:pt x="386918" y="53975"/>
                  </a:lnTo>
                  <a:close/>
                </a:path>
                <a:path w="1321434" h="102869">
                  <a:moveTo>
                    <a:pt x="431711" y="53975"/>
                  </a:moveTo>
                  <a:lnTo>
                    <a:pt x="419836" y="53975"/>
                  </a:lnTo>
                  <a:lnTo>
                    <a:pt x="419836" y="72567"/>
                  </a:lnTo>
                  <a:lnTo>
                    <a:pt x="407200" y="72567"/>
                  </a:lnTo>
                  <a:lnTo>
                    <a:pt x="407200" y="53975"/>
                  </a:lnTo>
                  <a:lnTo>
                    <a:pt x="395312" y="53975"/>
                  </a:lnTo>
                  <a:lnTo>
                    <a:pt x="395312" y="102311"/>
                  </a:lnTo>
                  <a:lnTo>
                    <a:pt x="407200" y="102311"/>
                  </a:lnTo>
                  <a:lnTo>
                    <a:pt x="407200" y="83172"/>
                  </a:lnTo>
                  <a:lnTo>
                    <a:pt x="419836" y="83172"/>
                  </a:lnTo>
                  <a:lnTo>
                    <a:pt x="419836" y="102311"/>
                  </a:lnTo>
                  <a:lnTo>
                    <a:pt x="431711" y="102311"/>
                  </a:lnTo>
                  <a:lnTo>
                    <a:pt x="431711" y="53975"/>
                  </a:lnTo>
                  <a:close/>
                </a:path>
                <a:path w="1321434" h="102869">
                  <a:moveTo>
                    <a:pt x="525272" y="102311"/>
                  </a:moveTo>
                  <a:lnTo>
                    <a:pt x="522643" y="95110"/>
                  </a:lnTo>
                  <a:lnTo>
                    <a:pt x="519049" y="85204"/>
                  </a:lnTo>
                  <a:lnTo>
                    <a:pt x="514362" y="72313"/>
                  </a:lnTo>
                  <a:lnTo>
                    <a:pt x="507695" y="53975"/>
                  </a:lnTo>
                  <a:lnTo>
                    <a:pt x="507492" y="53975"/>
                  </a:lnTo>
                  <a:lnTo>
                    <a:pt x="507492" y="85204"/>
                  </a:lnTo>
                  <a:lnTo>
                    <a:pt x="499071" y="85204"/>
                  </a:lnTo>
                  <a:lnTo>
                    <a:pt x="503428" y="72313"/>
                  </a:lnTo>
                  <a:lnTo>
                    <a:pt x="507492" y="85204"/>
                  </a:lnTo>
                  <a:lnTo>
                    <a:pt x="507492" y="53975"/>
                  </a:lnTo>
                  <a:lnTo>
                    <a:pt x="498525" y="53975"/>
                  </a:lnTo>
                  <a:lnTo>
                    <a:pt x="481190" y="101625"/>
                  </a:lnTo>
                  <a:lnTo>
                    <a:pt x="465797" y="76441"/>
                  </a:lnTo>
                  <a:lnTo>
                    <a:pt x="480060" y="53975"/>
                  </a:lnTo>
                  <a:lnTo>
                    <a:pt x="466407" y="53975"/>
                  </a:lnTo>
                  <a:lnTo>
                    <a:pt x="453377" y="76847"/>
                  </a:lnTo>
                  <a:lnTo>
                    <a:pt x="453377" y="53975"/>
                  </a:lnTo>
                  <a:lnTo>
                    <a:pt x="441490" y="53975"/>
                  </a:lnTo>
                  <a:lnTo>
                    <a:pt x="441490" y="102311"/>
                  </a:lnTo>
                  <a:lnTo>
                    <a:pt x="453377" y="102311"/>
                  </a:lnTo>
                  <a:lnTo>
                    <a:pt x="453377" y="76987"/>
                  </a:lnTo>
                  <a:lnTo>
                    <a:pt x="467639" y="102311"/>
                  </a:lnTo>
                  <a:lnTo>
                    <a:pt x="480949" y="102311"/>
                  </a:lnTo>
                  <a:lnTo>
                    <a:pt x="481622" y="102311"/>
                  </a:lnTo>
                  <a:lnTo>
                    <a:pt x="493369" y="102311"/>
                  </a:lnTo>
                  <a:lnTo>
                    <a:pt x="495744" y="95110"/>
                  </a:lnTo>
                  <a:lnTo>
                    <a:pt x="510628" y="95110"/>
                  </a:lnTo>
                  <a:lnTo>
                    <a:pt x="512864" y="102311"/>
                  </a:lnTo>
                  <a:lnTo>
                    <a:pt x="525272" y="102311"/>
                  </a:lnTo>
                  <a:close/>
                </a:path>
                <a:path w="1321434" h="102869">
                  <a:moveTo>
                    <a:pt x="541362" y="90093"/>
                  </a:moveTo>
                  <a:lnTo>
                    <a:pt x="529145" y="90093"/>
                  </a:lnTo>
                  <a:lnTo>
                    <a:pt x="529145" y="102311"/>
                  </a:lnTo>
                  <a:lnTo>
                    <a:pt x="541362" y="102311"/>
                  </a:lnTo>
                  <a:lnTo>
                    <a:pt x="541362" y="90093"/>
                  </a:lnTo>
                  <a:close/>
                </a:path>
                <a:path w="1321434" h="102869">
                  <a:moveTo>
                    <a:pt x="585762" y="64985"/>
                  </a:moveTo>
                  <a:lnTo>
                    <a:pt x="585609" y="64630"/>
                  </a:lnTo>
                  <a:lnTo>
                    <a:pt x="584212" y="61264"/>
                  </a:lnTo>
                  <a:lnTo>
                    <a:pt x="578015" y="55435"/>
                  </a:lnTo>
                  <a:lnTo>
                    <a:pt x="574065" y="53962"/>
                  </a:lnTo>
                  <a:lnTo>
                    <a:pt x="573874" y="53962"/>
                  </a:lnTo>
                  <a:lnTo>
                    <a:pt x="573874" y="68097"/>
                  </a:lnTo>
                  <a:lnTo>
                    <a:pt x="573874" y="70916"/>
                  </a:lnTo>
                  <a:lnTo>
                    <a:pt x="573405" y="72085"/>
                  </a:lnTo>
                  <a:lnTo>
                    <a:pt x="571436" y="73926"/>
                  </a:lnTo>
                  <a:lnTo>
                    <a:pt x="570217" y="74396"/>
                  </a:lnTo>
                  <a:lnTo>
                    <a:pt x="562000" y="74396"/>
                  </a:lnTo>
                  <a:lnTo>
                    <a:pt x="562000" y="64630"/>
                  </a:lnTo>
                  <a:lnTo>
                    <a:pt x="570217" y="64630"/>
                  </a:lnTo>
                  <a:lnTo>
                    <a:pt x="571436" y="65087"/>
                  </a:lnTo>
                  <a:lnTo>
                    <a:pt x="573405" y="66941"/>
                  </a:lnTo>
                  <a:lnTo>
                    <a:pt x="573874" y="68097"/>
                  </a:lnTo>
                  <a:lnTo>
                    <a:pt x="573874" y="53962"/>
                  </a:lnTo>
                  <a:lnTo>
                    <a:pt x="550113" y="53962"/>
                  </a:lnTo>
                  <a:lnTo>
                    <a:pt x="550113" y="102298"/>
                  </a:lnTo>
                  <a:lnTo>
                    <a:pt x="562000" y="102298"/>
                  </a:lnTo>
                  <a:lnTo>
                    <a:pt x="562000" y="85051"/>
                  </a:lnTo>
                  <a:lnTo>
                    <a:pt x="574065" y="85051"/>
                  </a:lnTo>
                  <a:lnTo>
                    <a:pt x="578015" y="83604"/>
                  </a:lnTo>
                  <a:lnTo>
                    <a:pt x="584212" y="77762"/>
                  </a:lnTo>
                  <a:lnTo>
                    <a:pt x="585609" y="74396"/>
                  </a:lnTo>
                  <a:lnTo>
                    <a:pt x="585762" y="74041"/>
                  </a:lnTo>
                  <a:lnTo>
                    <a:pt x="585762" y="64985"/>
                  </a:lnTo>
                  <a:close/>
                </a:path>
                <a:path w="1321434" h="102869">
                  <a:moveTo>
                    <a:pt x="643407" y="70243"/>
                  </a:moveTo>
                  <a:lnTo>
                    <a:pt x="642137" y="66725"/>
                  </a:lnTo>
                  <a:lnTo>
                    <a:pt x="641692" y="65506"/>
                  </a:lnTo>
                  <a:lnTo>
                    <a:pt x="634809" y="58712"/>
                  </a:lnTo>
                  <a:lnTo>
                    <a:pt x="631520" y="57531"/>
                  </a:lnTo>
                  <a:lnTo>
                    <a:pt x="631520" y="73317"/>
                  </a:lnTo>
                  <a:lnTo>
                    <a:pt x="631520" y="80200"/>
                  </a:lnTo>
                  <a:lnTo>
                    <a:pt x="630834" y="82651"/>
                  </a:lnTo>
                  <a:lnTo>
                    <a:pt x="628091" y="85763"/>
                  </a:lnTo>
                  <a:lnTo>
                    <a:pt x="625830" y="86715"/>
                  </a:lnTo>
                  <a:lnTo>
                    <a:pt x="622706" y="87020"/>
                  </a:lnTo>
                  <a:lnTo>
                    <a:pt x="622706" y="66725"/>
                  </a:lnTo>
                  <a:lnTo>
                    <a:pt x="625868" y="66967"/>
                  </a:lnTo>
                  <a:lnTo>
                    <a:pt x="628142" y="67818"/>
                  </a:lnTo>
                  <a:lnTo>
                    <a:pt x="630859" y="70815"/>
                  </a:lnTo>
                  <a:lnTo>
                    <a:pt x="631520" y="73317"/>
                  </a:lnTo>
                  <a:lnTo>
                    <a:pt x="631520" y="57531"/>
                  </a:lnTo>
                  <a:lnTo>
                    <a:pt x="629691" y="56870"/>
                  </a:lnTo>
                  <a:lnTo>
                    <a:pt x="622909" y="56553"/>
                  </a:lnTo>
                  <a:lnTo>
                    <a:pt x="622909" y="51523"/>
                  </a:lnTo>
                  <a:lnTo>
                    <a:pt x="611238" y="51523"/>
                  </a:lnTo>
                  <a:lnTo>
                    <a:pt x="611238" y="66725"/>
                  </a:lnTo>
                  <a:lnTo>
                    <a:pt x="611238" y="87020"/>
                  </a:lnTo>
                  <a:lnTo>
                    <a:pt x="602411" y="80200"/>
                  </a:lnTo>
                  <a:lnTo>
                    <a:pt x="602411" y="73317"/>
                  </a:lnTo>
                  <a:lnTo>
                    <a:pt x="603084" y="70815"/>
                  </a:lnTo>
                  <a:lnTo>
                    <a:pt x="605802" y="67818"/>
                  </a:lnTo>
                  <a:lnTo>
                    <a:pt x="608050" y="66967"/>
                  </a:lnTo>
                  <a:lnTo>
                    <a:pt x="611238" y="66725"/>
                  </a:lnTo>
                  <a:lnTo>
                    <a:pt x="611238" y="51523"/>
                  </a:lnTo>
                  <a:lnTo>
                    <a:pt x="611022" y="51523"/>
                  </a:lnTo>
                  <a:lnTo>
                    <a:pt x="611022" y="56553"/>
                  </a:lnTo>
                  <a:lnTo>
                    <a:pt x="604240" y="56870"/>
                  </a:lnTo>
                  <a:lnTo>
                    <a:pt x="599122" y="58712"/>
                  </a:lnTo>
                  <a:lnTo>
                    <a:pt x="595693" y="62115"/>
                  </a:lnTo>
                  <a:lnTo>
                    <a:pt x="592239" y="65506"/>
                  </a:lnTo>
                  <a:lnTo>
                    <a:pt x="590524" y="70243"/>
                  </a:lnTo>
                  <a:lnTo>
                    <a:pt x="590524" y="76314"/>
                  </a:lnTo>
                  <a:lnTo>
                    <a:pt x="591807" y="85039"/>
                  </a:lnTo>
                  <a:lnTo>
                    <a:pt x="595642" y="91376"/>
                  </a:lnTo>
                  <a:lnTo>
                    <a:pt x="602056" y="95351"/>
                  </a:lnTo>
                  <a:lnTo>
                    <a:pt x="611022" y="96939"/>
                  </a:lnTo>
                  <a:lnTo>
                    <a:pt x="611022" y="102704"/>
                  </a:lnTo>
                  <a:lnTo>
                    <a:pt x="622909" y="102704"/>
                  </a:lnTo>
                  <a:lnTo>
                    <a:pt x="622909" y="96939"/>
                  </a:lnTo>
                  <a:lnTo>
                    <a:pt x="631875" y="95351"/>
                  </a:lnTo>
                  <a:lnTo>
                    <a:pt x="638276" y="91376"/>
                  </a:lnTo>
                  <a:lnTo>
                    <a:pt x="640918" y="87020"/>
                  </a:lnTo>
                  <a:lnTo>
                    <a:pt x="642124" y="85039"/>
                  </a:lnTo>
                  <a:lnTo>
                    <a:pt x="643407" y="76314"/>
                  </a:lnTo>
                  <a:lnTo>
                    <a:pt x="643407" y="70243"/>
                  </a:lnTo>
                  <a:close/>
                </a:path>
                <a:path w="1321434" h="102869">
                  <a:moveTo>
                    <a:pt x="1321015" y="0"/>
                  </a:moveTo>
                  <a:lnTo>
                    <a:pt x="0" y="0"/>
                  </a:lnTo>
                  <a:lnTo>
                    <a:pt x="0" y="5867"/>
                  </a:lnTo>
                  <a:lnTo>
                    <a:pt x="1321015" y="5867"/>
                  </a:lnTo>
                  <a:lnTo>
                    <a:pt x="1321015" y="0"/>
                  </a:lnTo>
                  <a:close/>
                </a:path>
              </a:pathLst>
            </a:custGeom>
            <a:solidFill>
              <a:srgbClr val="111416"/>
            </a:solidFill>
          </p:spPr>
          <p:txBody>
            <a:bodyPr wrap="square" lIns="0" tIns="0" rIns="0" bIns="0"/>
            <a:lstStyle/>
            <a:p/>
          </p:txBody>
        </p:sp>
      </p:grpSp>
      <p:sp>
        <p:nvSpPr>
          <p:cNvPr id="284" name="Shape 284"/>
          <p:cNvSpPr txBox="1"/>
          <p:nvPr/>
        </p:nvSpPr>
        <p:spPr>
          <a:xfrm>
            <a:off x="3539854" y="1009164"/>
            <a:ext cx="284709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sz="2400"/>
              <a:t>Противопехотные</a:t>
            </a:r>
          </a:p>
        </p:txBody>
      </p:sp>
      <p:pic>
        <p:nvPicPr>
          <p:cNvPr id="286" name="Picture 286"/>
          <p:cNvPicPr/>
          <p:nvPr/>
        </p:nvPicPr>
        <p:blipFill>
          <a:blip r:embed="rId7"/>
          <a:stretch>
            <a:fillRect/>
          </a:stretch>
        </p:blipFill>
        <p:spPr>
          <a:xfrm>
            <a:off x="4595327" y="2849001"/>
            <a:ext cx="1801777" cy="1897224"/>
          </a:xfrm>
          <a:prstGeom prst="rect">
            <a:avLst/>
          </a:prstGeom>
        </p:spPr>
      </p:pic>
      <p:pic>
        <p:nvPicPr>
          <p:cNvPr id="288" name="Picture 288"/>
          <p:cNvPicPr/>
          <p:nvPr/>
        </p:nvPicPr>
        <p:blipFill>
          <a:blip r:embed="rId8"/>
          <a:stretch>
            <a:fillRect/>
          </a:stretch>
        </p:blipFill>
        <p:spPr>
          <a:xfrm>
            <a:off x="4738211" y="4803946"/>
            <a:ext cx="1658892" cy="2021993"/>
          </a:xfrm>
          <a:prstGeom prst="rect">
            <a:avLst/>
          </a:prstGeom>
        </p:spPr>
      </p:pic>
      <p:pic>
        <p:nvPicPr>
          <p:cNvPr id="290" name="Picture 290"/>
          <p:cNvPicPr/>
          <p:nvPr/>
        </p:nvPicPr>
        <p:blipFill>
          <a:blip r:embed="rId9"/>
          <a:stretch>
            <a:fillRect/>
          </a:stretch>
        </p:blipFill>
        <p:spPr>
          <a:xfrm>
            <a:off x="7160107" y="4972980"/>
            <a:ext cx="2993191" cy="2249541"/>
          </a:xfrm>
          <a:prstGeom prst="rect">
            <a:avLst/>
          </a:prstGeom>
        </p:spPr>
      </p:pic>
      <p:sp>
        <p:nvSpPr>
          <p:cNvPr id="291" name="Shape 291"/>
          <p:cNvSpPr txBox="1"/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lvl1pPr lvl="0"/>
          </a:lstStyle>
          <a:p>
            <a:r>
              <a:t>5</a:t>
            </a:r>
          </a:p>
        </p:txBody>
      </p:sp>
      <p:pic>
        <p:nvPicPr>
          <p:cNvPr id="293" name="Picture 293"/>
          <p:cNvPicPr/>
          <p:nvPr/>
        </p:nvPicPr>
        <p:blipFill>
          <a:blip r:embed="rId10"/>
          <a:stretch>
            <a:fillRect/>
          </a:stretch>
        </p:blipFill>
        <p:spPr>
          <a:xfrm>
            <a:off x="1306661" y="2672843"/>
            <a:ext cx="2249541" cy="2249541"/>
          </a:xfrm>
          <a:prstGeom prst="rect">
            <a:avLst/>
          </a:prstGeom>
        </p:spPr>
      </p:pic>
      <p:pic>
        <p:nvPicPr>
          <p:cNvPr id="295" name="Picture 295"/>
          <p:cNvPicPr/>
          <p:nvPr/>
        </p:nvPicPr>
        <p:blipFill>
          <a:blip r:embed="rId11"/>
          <a:stretch>
            <a:fillRect/>
          </a:stretch>
        </p:blipFill>
        <p:spPr>
          <a:xfrm>
            <a:off x="7372447" y="2589870"/>
            <a:ext cx="2344005" cy="2344004"/>
          </a:xfrm>
          <a:prstGeom prst="rect">
            <a:avLst/>
          </a:prstGeom>
        </p:spPr>
      </p:pic>
      <p:pic>
        <p:nvPicPr>
          <p:cNvPr id="297" name="Picture 297"/>
          <p:cNvPicPr/>
          <p:nvPr/>
        </p:nvPicPr>
        <p:blipFill>
          <a:blip r:embed="rId12"/>
          <a:stretch>
            <a:fillRect/>
          </a:stretch>
        </p:blipFill>
        <p:spPr>
          <a:xfrm>
            <a:off x="1268738" y="4924814"/>
            <a:ext cx="2123236" cy="2123236"/>
          </a:xfrm>
          <a:prstGeom prst="rect">
            <a:avLst/>
          </a:prstGeom>
        </p:spPr>
      </p:pic>
      <p:sp>
        <p:nvSpPr>
          <p:cNvPr id="298" name="Shape 298"/>
          <p:cNvSpPr txBox="1"/>
          <p:nvPr/>
        </p:nvSpPr>
        <p:spPr>
          <a:xfrm>
            <a:off x="1080631" y="1549163"/>
            <a:ext cx="9373474" cy="1200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t>поражают живую силу противника ударной волной (фугасные мины) или разлетающимися из корпуса мины заранее приготовленными осколками в виде шариков, цилиндров, стрел или осколками, образующимися за счёт дробления корпуса (осколочные мины).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299" name="GroupShape 299"/>
        <p:cNvGrpSpPr/>
        <p:nvPr/>
      </p:nvGrpSpPr>
      <p:grpSpPr>
        <a:xfrm>
          <a:off x="0" y="0"/>
          <a:ext cx="0" cy="0"/>
        </a:xfrm>
      </p:grpSpPr>
      <p:sp>
        <p:nvSpPr>
          <p:cNvPr id="300" name="Shape 300"/>
          <p:cNvSpPr txBox="1"/>
          <p:nvPr>
            <p:ph type="title"/>
          </p:nvPr>
        </p:nvSpPr>
        <p:spPr>
          <a:xfrm>
            <a:off x="3161695" y="163484"/>
            <a:ext cx="3382373" cy="611193"/>
          </a:xfrm>
          <a:prstGeom prst="rect">
            <a:avLst/>
          </a:prstGeom>
        </p:spPr>
        <p:txBody>
          <a:bodyPr vert="horz" wrap="square" lIns="0" tIns="15240" rIns="0" bIns="0">
            <a:spAutoFit/>
          </a:bodyPr>
          <a:lstStyle>
            <a:lvl1pPr lvl="0"/>
          </a:lstStyle>
          <a:p>
            <a:pPr marR="3175" algn="ctr">
              <a:lnSpc>
                <a:spcPts val="5360"/>
              </a:lnSpc>
              <a:spcBef>
                <a:spcPts val="120"/>
              </a:spcBef>
            </a:pPr>
            <a:r>
              <a:rPr sz="2800"/>
              <a:t>Виды мин</a:t>
            </a:r>
          </a:p>
        </p:txBody>
      </p:sp>
      <p:grpSp>
        <p:nvGrpSpPr>
          <p:cNvPr id="301" name="Shape 301"/>
          <p:cNvGrpSpPr/>
          <p:nvPr/>
        </p:nvGrpSpPr>
        <p:grpSpPr>
          <a:xfrm>
            <a:off x="0" y="214944"/>
            <a:ext cx="4671695" cy="7165340"/>
            <a:chExt cx="4671695" cy="7165340"/>
          </a:xfrm>
        </p:grpSpPr>
        <p:sp>
          <p:nvSpPr>
            <p:cNvPr id="302" name="Shape 302"/>
            <p:cNvSpPr/>
            <p:nvPr/>
          </p:nvSpPr>
          <p:spPr>
            <a:xfrm>
              <a:off x="0" y="1025053"/>
              <a:ext cx="964564" cy="1364615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964565"/>
                <a:gd name="ODFBottom" fmla="val 1364614"/>
                <a:gd name="ODFWidth" fmla="val 964565"/>
                <a:gd name="ODFHeight" fmla="val 1364614"/>
              </a:gdLst>
              <a:rect l="OXMLTextRectL" t="OXMLTextRectT" r="OXMLTextRectR" b="OXMLTextRectB"/>
              <a:pathLst>
                <a:path w="964565" h="1364614">
                  <a:moveTo>
                    <a:pt x="281851" y="0"/>
                  </a:moveTo>
                  <a:lnTo>
                    <a:pt x="0" y="281851"/>
                  </a:lnTo>
                  <a:lnTo>
                    <a:pt x="0" y="1161440"/>
                  </a:lnTo>
                  <a:lnTo>
                    <a:pt x="281851" y="1364233"/>
                  </a:lnTo>
                  <a:lnTo>
                    <a:pt x="963955" y="682129"/>
                  </a:lnTo>
                  <a:lnTo>
                    <a:pt x="281851" y="0"/>
                  </a:lnTo>
                  <a:close/>
                </a:path>
              </a:pathLst>
            </a:custGeom>
            <a:solidFill>
              <a:srgbClr val="367CB4"/>
            </a:solidFill>
          </p:spPr>
          <p:txBody>
            <a:bodyPr wrap="square" lIns="0" tIns="0" rIns="0" bIns="0"/>
            <a:lstStyle/>
            <a:p/>
          </p:txBody>
        </p:sp>
        <p:sp>
          <p:nvSpPr>
            <p:cNvPr id="303" name="Shape 303"/>
            <p:cNvSpPr/>
            <p:nvPr/>
          </p:nvSpPr>
          <p:spPr>
            <a:xfrm>
              <a:off x="0" y="1005852"/>
              <a:ext cx="983614" cy="1402715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983615"/>
                <a:gd name="ODFBottom" fmla="val 1402714"/>
                <a:gd name="ODFWidth" fmla="val 983615"/>
                <a:gd name="ODFHeight" fmla="val 1402714"/>
              </a:gdLst>
              <a:rect l="OXMLTextRectL" t="OXMLTextRectT" r="OXMLTextRectR" b="OXMLTextRectB"/>
              <a:pathLst>
                <a:path w="983615" h="1402714">
                  <a:moveTo>
                    <a:pt x="281863" y="0"/>
                  </a:moveTo>
                  <a:lnTo>
                    <a:pt x="0" y="281851"/>
                  </a:lnTo>
                  <a:lnTo>
                    <a:pt x="0" y="320281"/>
                  </a:lnTo>
                  <a:lnTo>
                    <a:pt x="281863" y="38417"/>
                  </a:lnTo>
                  <a:lnTo>
                    <a:pt x="944753" y="701332"/>
                  </a:lnTo>
                  <a:lnTo>
                    <a:pt x="281863" y="1364221"/>
                  </a:lnTo>
                  <a:lnTo>
                    <a:pt x="0" y="1082357"/>
                  </a:lnTo>
                  <a:lnTo>
                    <a:pt x="0" y="1120774"/>
                  </a:lnTo>
                  <a:lnTo>
                    <a:pt x="281863" y="1402638"/>
                  </a:lnTo>
                  <a:lnTo>
                    <a:pt x="983183" y="701332"/>
                  </a:lnTo>
                  <a:lnTo>
                    <a:pt x="2818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/>
            <a:lstStyle/>
            <a:p/>
          </p:txBody>
        </p:sp>
        <p:sp>
          <p:nvSpPr>
            <p:cNvPr id="304" name="Shape 304"/>
            <p:cNvSpPr/>
            <p:nvPr/>
          </p:nvSpPr>
          <p:spPr>
            <a:xfrm>
              <a:off x="0" y="1854818"/>
              <a:ext cx="589915" cy="117983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89915"/>
                <a:gd name="ODFBottom" fmla="val 1179830"/>
                <a:gd name="ODFWidth" fmla="val 589915"/>
                <a:gd name="ODFHeight" fmla="val 1179830"/>
              </a:gdLst>
              <a:rect l="OXMLTextRectL" t="OXMLTextRectT" r="OXMLTextRectR" b="OXMLTextRectB"/>
              <a:pathLst>
                <a:path w="589915" h="1179830">
                  <a:moveTo>
                    <a:pt x="0" y="0"/>
                  </a:moveTo>
                  <a:lnTo>
                    <a:pt x="0" y="1179512"/>
                  </a:lnTo>
                  <a:lnTo>
                    <a:pt x="589762" y="589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5B6A"/>
            </a:solidFill>
          </p:spPr>
          <p:txBody>
            <a:bodyPr wrap="square" lIns="0" tIns="0" rIns="0" bIns="0"/>
            <a:lstStyle/>
            <a:p/>
          </p:txBody>
        </p:sp>
        <p:sp>
          <p:nvSpPr>
            <p:cNvPr id="305" name="Shape 305"/>
            <p:cNvSpPr/>
            <p:nvPr/>
          </p:nvSpPr>
          <p:spPr>
            <a:xfrm>
              <a:off x="0" y="1835605"/>
              <a:ext cx="609600" cy="1218565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609600"/>
                <a:gd name="ODFBottom" fmla="val 1218564"/>
                <a:gd name="ODFWidth" fmla="val 609600"/>
                <a:gd name="ODFHeight" fmla="val 1218564"/>
              </a:gdLst>
              <a:rect l="OXMLTextRectL" t="OXMLTextRectT" r="OXMLTextRectR" b="OXMLTextRectB"/>
              <a:pathLst>
                <a:path w="609600" h="1218564">
                  <a:moveTo>
                    <a:pt x="0" y="0"/>
                  </a:moveTo>
                  <a:lnTo>
                    <a:pt x="0" y="38430"/>
                  </a:lnTo>
                  <a:lnTo>
                    <a:pt x="570534" y="608977"/>
                  </a:lnTo>
                  <a:lnTo>
                    <a:pt x="0" y="1179512"/>
                  </a:lnTo>
                  <a:lnTo>
                    <a:pt x="0" y="1217955"/>
                  </a:lnTo>
                  <a:lnTo>
                    <a:pt x="608977" y="6089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/>
            <a:lstStyle/>
            <a:p/>
          </p:txBody>
        </p:sp>
        <p:sp>
          <p:nvSpPr>
            <p:cNvPr id="306" name="Shape 306"/>
            <p:cNvSpPr/>
            <p:nvPr/>
          </p:nvSpPr>
          <p:spPr>
            <a:xfrm>
              <a:off x="250272" y="0"/>
              <a:ext cx="4421505" cy="716534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4421505"/>
                <a:gd name="ODFBottom" fmla="val 7165340"/>
                <a:gd name="ODFWidth" fmla="val 4421505"/>
                <a:gd name="ODFHeight" fmla="val 7165340"/>
              </a:gdLst>
              <a:rect l="OXMLTextRectL" t="OXMLTextRectT" r="OXMLTextRectR" b="OXMLTextRectB"/>
              <a:pathLst>
                <a:path w="4421505" h="7165340">
                  <a:moveTo>
                    <a:pt x="54356" y="0"/>
                  </a:moveTo>
                  <a:lnTo>
                    <a:pt x="0" y="0"/>
                  </a:lnTo>
                  <a:lnTo>
                    <a:pt x="0" y="6691985"/>
                  </a:lnTo>
                  <a:lnTo>
                    <a:pt x="473087" y="7165060"/>
                  </a:lnTo>
                  <a:lnTo>
                    <a:pt x="4421022" y="7165060"/>
                  </a:lnTo>
                  <a:lnTo>
                    <a:pt x="4421022" y="7110704"/>
                  </a:lnTo>
                  <a:lnTo>
                    <a:pt x="495592" y="7110704"/>
                  </a:lnTo>
                  <a:lnTo>
                    <a:pt x="54356" y="6669455"/>
                  </a:lnTo>
                  <a:lnTo>
                    <a:pt x="54356" y="0"/>
                  </a:lnTo>
                  <a:close/>
                </a:path>
              </a:pathLst>
            </a:custGeom>
            <a:solidFill>
              <a:srgbClr val="367CB4"/>
            </a:solidFill>
          </p:spPr>
          <p:txBody>
            <a:bodyPr wrap="square" lIns="0" tIns="0" rIns="0" bIns="0"/>
            <a:lstStyle/>
            <a:p/>
          </p:txBody>
        </p:sp>
        <p:sp>
          <p:nvSpPr>
            <p:cNvPr id="307" name="Shape 307"/>
            <p:cNvSpPr/>
            <p:nvPr/>
          </p:nvSpPr>
          <p:spPr>
            <a:xfrm>
              <a:off x="366337" y="244582"/>
              <a:ext cx="3947795" cy="6807200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947795"/>
                <a:gd name="ODFBottom" fmla="val 6807200"/>
                <a:gd name="ODFWidth" fmla="val 3947795"/>
                <a:gd name="ODFHeight" fmla="val 6807200"/>
              </a:gdLst>
              <a:rect l="OXMLTextRectL" t="OXMLTextRectT" r="OXMLTextRectR" b="OXMLTextRectB"/>
              <a:pathLst>
                <a:path w="3947795" h="6807200">
                  <a:moveTo>
                    <a:pt x="40767" y="0"/>
                  </a:moveTo>
                  <a:lnTo>
                    <a:pt x="0" y="0"/>
                  </a:lnTo>
                  <a:lnTo>
                    <a:pt x="0" y="6392532"/>
                  </a:lnTo>
                  <a:lnTo>
                    <a:pt x="414375" y="6806920"/>
                  </a:lnTo>
                  <a:lnTo>
                    <a:pt x="3947680" y="6806920"/>
                  </a:lnTo>
                  <a:lnTo>
                    <a:pt x="3947680" y="6766153"/>
                  </a:lnTo>
                  <a:lnTo>
                    <a:pt x="431253" y="6766153"/>
                  </a:lnTo>
                  <a:lnTo>
                    <a:pt x="40767" y="6375654"/>
                  </a:lnTo>
                  <a:lnTo>
                    <a:pt x="40767" y="0"/>
                  </a:lnTo>
                  <a:close/>
                </a:path>
              </a:pathLst>
            </a:custGeom>
            <a:solidFill>
              <a:srgbClr val="F15B6A"/>
            </a:solidFill>
          </p:spPr>
          <p:txBody>
            <a:bodyPr wrap="square" lIns="0" tIns="0" rIns="0" bIns="0"/>
            <a:lstStyle/>
            <a:p/>
          </p:txBody>
        </p:sp>
      </p:grpSp>
      <p:grpSp>
        <p:nvGrpSpPr>
          <p:cNvPr id="308" name="Shape 308"/>
          <p:cNvGrpSpPr/>
          <p:nvPr/>
        </p:nvGrpSpPr>
        <p:grpSpPr>
          <a:xfrm>
            <a:off x="8234111" y="468007"/>
            <a:ext cx="601344" cy="694055"/>
            <a:chExt cx="601344" cy="694055"/>
          </a:xfrm>
        </p:grpSpPr>
        <p:sp>
          <p:nvSpPr>
            <p:cNvPr id="309" name="Shape 309"/>
            <p:cNvSpPr/>
            <p:nvPr/>
          </p:nvSpPr>
          <p:spPr>
            <a:xfrm>
              <a:off x="-2" y="0"/>
              <a:ext cx="601344" cy="694055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601345"/>
                <a:gd name="ODFBottom" fmla="val 694055"/>
                <a:gd name="ODFWidth" fmla="val 601345"/>
                <a:gd name="ODFHeight" fmla="val 694055"/>
              </a:gdLst>
              <a:rect l="OXMLTextRectL" t="OXMLTextRectT" r="OXMLTextRectR" b="OXMLTextRectB"/>
              <a:pathLst>
                <a:path w="601345" h="694055">
                  <a:moveTo>
                    <a:pt x="176974" y="315315"/>
                  </a:moveTo>
                  <a:lnTo>
                    <a:pt x="171462" y="318503"/>
                  </a:lnTo>
                  <a:lnTo>
                    <a:pt x="171462" y="324866"/>
                  </a:lnTo>
                  <a:lnTo>
                    <a:pt x="171462" y="517626"/>
                  </a:lnTo>
                  <a:lnTo>
                    <a:pt x="88976" y="565238"/>
                  </a:lnTo>
                  <a:lnTo>
                    <a:pt x="5524" y="517055"/>
                  </a:lnTo>
                  <a:lnTo>
                    <a:pt x="5524" y="420674"/>
                  </a:lnTo>
                  <a:lnTo>
                    <a:pt x="171462" y="324866"/>
                  </a:lnTo>
                  <a:lnTo>
                    <a:pt x="171462" y="318503"/>
                  </a:lnTo>
                  <a:lnTo>
                    <a:pt x="0" y="417487"/>
                  </a:lnTo>
                  <a:lnTo>
                    <a:pt x="0" y="520242"/>
                  </a:lnTo>
                  <a:lnTo>
                    <a:pt x="88976" y="571601"/>
                  </a:lnTo>
                  <a:lnTo>
                    <a:pt x="99999" y="565238"/>
                  </a:lnTo>
                  <a:lnTo>
                    <a:pt x="176974" y="520814"/>
                  </a:lnTo>
                  <a:lnTo>
                    <a:pt x="176974" y="324866"/>
                  </a:lnTo>
                  <a:lnTo>
                    <a:pt x="176974" y="315315"/>
                  </a:lnTo>
                  <a:close/>
                </a:path>
                <a:path w="601345" h="694055">
                  <a:moveTo>
                    <a:pt x="176974" y="71234"/>
                  </a:moveTo>
                  <a:lnTo>
                    <a:pt x="171462" y="74422"/>
                  </a:lnTo>
                  <a:lnTo>
                    <a:pt x="171462" y="80784"/>
                  </a:lnTo>
                  <a:lnTo>
                    <a:pt x="171462" y="272389"/>
                  </a:lnTo>
                  <a:lnTo>
                    <a:pt x="5524" y="368198"/>
                  </a:lnTo>
                  <a:lnTo>
                    <a:pt x="5524" y="176580"/>
                  </a:lnTo>
                  <a:lnTo>
                    <a:pt x="171462" y="80784"/>
                  </a:lnTo>
                  <a:lnTo>
                    <a:pt x="171462" y="74422"/>
                  </a:lnTo>
                  <a:lnTo>
                    <a:pt x="0" y="173418"/>
                  </a:lnTo>
                  <a:lnTo>
                    <a:pt x="0" y="377761"/>
                  </a:lnTo>
                  <a:lnTo>
                    <a:pt x="16560" y="368198"/>
                  </a:lnTo>
                  <a:lnTo>
                    <a:pt x="176974" y="275577"/>
                  </a:lnTo>
                  <a:lnTo>
                    <a:pt x="176974" y="80784"/>
                  </a:lnTo>
                  <a:lnTo>
                    <a:pt x="176974" y="71234"/>
                  </a:lnTo>
                  <a:close/>
                </a:path>
                <a:path w="601345" h="694055">
                  <a:moveTo>
                    <a:pt x="389331" y="437934"/>
                  </a:moveTo>
                  <a:lnTo>
                    <a:pt x="383832" y="441109"/>
                  </a:lnTo>
                  <a:lnTo>
                    <a:pt x="383832" y="447484"/>
                  </a:lnTo>
                  <a:lnTo>
                    <a:pt x="383832" y="639102"/>
                  </a:lnTo>
                  <a:lnTo>
                    <a:pt x="300367" y="687298"/>
                  </a:lnTo>
                  <a:lnTo>
                    <a:pt x="134416" y="591477"/>
                  </a:lnTo>
                  <a:lnTo>
                    <a:pt x="383832" y="447484"/>
                  </a:lnTo>
                  <a:lnTo>
                    <a:pt x="383832" y="441109"/>
                  </a:lnTo>
                  <a:lnTo>
                    <a:pt x="123393" y="591477"/>
                  </a:lnTo>
                  <a:lnTo>
                    <a:pt x="300367" y="693661"/>
                  </a:lnTo>
                  <a:lnTo>
                    <a:pt x="311391" y="687298"/>
                  </a:lnTo>
                  <a:lnTo>
                    <a:pt x="389331" y="642289"/>
                  </a:lnTo>
                  <a:lnTo>
                    <a:pt x="389331" y="447484"/>
                  </a:lnTo>
                  <a:lnTo>
                    <a:pt x="389331" y="437934"/>
                  </a:lnTo>
                  <a:close/>
                </a:path>
                <a:path w="601345" h="694055">
                  <a:moveTo>
                    <a:pt x="477329" y="102158"/>
                  </a:moveTo>
                  <a:lnTo>
                    <a:pt x="466305" y="95796"/>
                  </a:lnTo>
                  <a:lnTo>
                    <a:pt x="466305" y="102158"/>
                  </a:lnTo>
                  <a:lnTo>
                    <a:pt x="216903" y="246151"/>
                  </a:lnTo>
                  <a:lnTo>
                    <a:pt x="216903" y="54546"/>
                  </a:lnTo>
                  <a:lnTo>
                    <a:pt x="300367" y="6362"/>
                  </a:lnTo>
                  <a:lnTo>
                    <a:pt x="466305" y="102158"/>
                  </a:lnTo>
                  <a:lnTo>
                    <a:pt x="466305" y="95796"/>
                  </a:lnTo>
                  <a:lnTo>
                    <a:pt x="311391" y="6362"/>
                  </a:lnTo>
                  <a:lnTo>
                    <a:pt x="300367" y="0"/>
                  </a:lnTo>
                  <a:lnTo>
                    <a:pt x="211378" y="51358"/>
                  </a:lnTo>
                  <a:lnTo>
                    <a:pt x="211378" y="255701"/>
                  </a:lnTo>
                  <a:lnTo>
                    <a:pt x="227914" y="246151"/>
                  </a:lnTo>
                  <a:lnTo>
                    <a:pt x="477329" y="102158"/>
                  </a:lnTo>
                  <a:close/>
                </a:path>
                <a:path w="601345" h="694055">
                  <a:moveTo>
                    <a:pt x="600735" y="173405"/>
                  </a:moveTo>
                  <a:lnTo>
                    <a:pt x="595210" y="170218"/>
                  </a:lnTo>
                  <a:lnTo>
                    <a:pt x="595210" y="176593"/>
                  </a:lnTo>
                  <a:lnTo>
                    <a:pt x="595210" y="272948"/>
                  </a:lnTo>
                  <a:lnTo>
                    <a:pt x="429285" y="368769"/>
                  </a:lnTo>
                  <a:lnTo>
                    <a:pt x="429285" y="176009"/>
                  </a:lnTo>
                  <a:lnTo>
                    <a:pt x="511733" y="128384"/>
                  </a:lnTo>
                  <a:lnTo>
                    <a:pt x="595210" y="176593"/>
                  </a:lnTo>
                  <a:lnTo>
                    <a:pt x="595210" y="170218"/>
                  </a:lnTo>
                  <a:lnTo>
                    <a:pt x="522757" y="128384"/>
                  </a:lnTo>
                  <a:lnTo>
                    <a:pt x="511733" y="122021"/>
                  </a:lnTo>
                  <a:lnTo>
                    <a:pt x="423760" y="172834"/>
                  </a:lnTo>
                  <a:lnTo>
                    <a:pt x="423760" y="378320"/>
                  </a:lnTo>
                  <a:lnTo>
                    <a:pt x="440296" y="368769"/>
                  </a:lnTo>
                  <a:lnTo>
                    <a:pt x="600735" y="276136"/>
                  </a:lnTo>
                  <a:lnTo>
                    <a:pt x="600735" y="173405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311" name="Picture 31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14156" y="320091"/>
              <a:ext cx="152475" cy="176059"/>
            </a:xfrm>
            <a:prstGeom prst="rect">
              <a:avLst/>
            </a:prstGeom>
          </p:spPr>
        </p:pic>
        <p:sp>
          <p:nvSpPr>
            <p:cNvPr id="312" name="Shape 312"/>
            <p:cNvSpPr/>
            <p:nvPr/>
          </p:nvSpPr>
          <p:spPr>
            <a:xfrm>
              <a:off x="423762" y="315891"/>
              <a:ext cx="177165" cy="306705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77165"/>
                <a:gd name="ODFBottom" fmla="val 306705"/>
                <a:gd name="ODFWidth" fmla="val 177165"/>
                <a:gd name="ODFHeight" fmla="val 306705"/>
              </a:gdLst>
              <a:rect l="OXMLTextRectL" t="OXMLTextRectT" r="OXMLTextRectR" b="OXMLTextRectB"/>
              <a:pathLst>
                <a:path w="177165" h="306705">
                  <a:moveTo>
                    <a:pt x="176974" y="0"/>
                  </a:moveTo>
                  <a:lnTo>
                    <a:pt x="0" y="102171"/>
                  </a:lnTo>
                  <a:lnTo>
                    <a:pt x="0" y="306539"/>
                  </a:lnTo>
                  <a:lnTo>
                    <a:pt x="16560" y="296976"/>
                  </a:lnTo>
                  <a:lnTo>
                    <a:pt x="5524" y="296976"/>
                  </a:lnTo>
                  <a:lnTo>
                    <a:pt x="5524" y="105346"/>
                  </a:lnTo>
                  <a:lnTo>
                    <a:pt x="171449" y="9537"/>
                  </a:lnTo>
                  <a:lnTo>
                    <a:pt x="176974" y="9537"/>
                  </a:lnTo>
                  <a:lnTo>
                    <a:pt x="176974" y="0"/>
                  </a:lnTo>
                  <a:close/>
                </a:path>
                <a:path w="177165" h="306705">
                  <a:moveTo>
                    <a:pt x="176974" y="9537"/>
                  </a:moveTo>
                  <a:lnTo>
                    <a:pt x="171449" y="9537"/>
                  </a:lnTo>
                  <a:lnTo>
                    <a:pt x="171449" y="201155"/>
                  </a:lnTo>
                  <a:lnTo>
                    <a:pt x="5524" y="296976"/>
                  </a:lnTo>
                  <a:lnTo>
                    <a:pt x="16560" y="296976"/>
                  </a:lnTo>
                  <a:lnTo>
                    <a:pt x="176974" y="204342"/>
                  </a:lnTo>
                  <a:lnTo>
                    <a:pt x="176974" y="9537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314" name="Picture 31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4108" y="197473"/>
              <a:ext cx="152462" cy="176059"/>
            </a:xfrm>
            <a:prstGeom prst="rect">
              <a:avLst/>
            </a:prstGeom>
          </p:spPr>
        </p:pic>
        <p:pic>
          <p:nvPicPr>
            <p:cNvPr id="316" name="Picture 316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04847" y="197473"/>
              <a:ext cx="81723" cy="176059"/>
            </a:xfrm>
            <a:prstGeom prst="rect">
              <a:avLst/>
            </a:prstGeom>
          </p:spPr>
        </p:pic>
        <p:pic>
          <p:nvPicPr>
            <p:cNvPr id="318" name="Picture 318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14156" y="361010"/>
              <a:ext cx="152475" cy="135140"/>
            </a:xfrm>
            <a:prstGeom prst="rect">
              <a:avLst/>
            </a:prstGeom>
          </p:spPr>
        </p:pic>
      </p:grpSp>
      <p:grpSp>
        <p:nvGrpSpPr>
          <p:cNvPr id="319" name="Shape 319"/>
          <p:cNvGrpSpPr/>
          <p:nvPr/>
        </p:nvGrpSpPr>
        <p:grpSpPr>
          <a:xfrm>
            <a:off x="8974988" y="532530"/>
            <a:ext cx="1321434" cy="579755"/>
            <a:chExt cx="1321434" cy="579755"/>
          </a:xfrm>
        </p:grpSpPr>
        <p:sp>
          <p:nvSpPr>
            <p:cNvPr id="320" name="Shape 320"/>
            <p:cNvSpPr/>
            <p:nvPr/>
          </p:nvSpPr>
          <p:spPr>
            <a:xfrm>
              <a:off x="2922" y="29152"/>
              <a:ext cx="199390" cy="114934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99390"/>
                <a:gd name="ODFBottom" fmla="val 114934"/>
                <a:gd name="ODFWidth" fmla="val 199390"/>
                <a:gd name="ODFHeight" fmla="val 114934"/>
              </a:gdLst>
              <a:rect l="OXMLTextRectL" t="OXMLTextRectT" r="OXMLTextRectR" b="OXMLTextRectB"/>
              <a:pathLst>
                <a:path w="199390" h="114934">
                  <a:moveTo>
                    <a:pt x="83591" y="0"/>
                  </a:moveTo>
                  <a:lnTo>
                    <a:pt x="61201" y="0"/>
                  </a:lnTo>
                  <a:lnTo>
                    <a:pt x="61201" y="46863"/>
                  </a:lnTo>
                  <a:lnTo>
                    <a:pt x="22390" y="46863"/>
                  </a:lnTo>
                  <a:lnTo>
                    <a:pt x="22390" y="0"/>
                  </a:lnTo>
                  <a:lnTo>
                    <a:pt x="0" y="0"/>
                  </a:lnTo>
                  <a:lnTo>
                    <a:pt x="0" y="114668"/>
                  </a:lnTo>
                  <a:lnTo>
                    <a:pt x="22390" y="114668"/>
                  </a:lnTo>
                  <a:lnTo>
                    <a:pt x="22390" y="66675"/>
                  </a:lnTo>
                  <a:lnTo>
                    <a:pt x="61201" y="66675"/>
                  </a:lnTo>
                  <a:lnTo>
                    <a:pt x="61201" y="114668"/>
                  </a:lnTo>
                  <a:lnTo>
                    <a:pt x="83591" y="114668"/>
                  </a:lnTo>
                  <a:lnTo>
                    <a:pt x="83591" y="0"/>
                  </a:lnTo>
                  <a:close/>
                </a:path>
                <a:path w="199390" h="114934">
                  <a:moveTo>
                    <a:pt x="198894" y="114668"/>
                  </a:moveTo>
                  <a:lnTo>
                    <a:pt x="191490" y="94386"/>
                  </a:lnTo>
                  <a:lnTo>
                    <a:pt x="184607" y="75526"/>
                  </a:lnTo>
                  <a:lnTo>
                    <a:pt x="169379" y="33820"/>
                  </a:lnTo>
                  <a:lnTo>
                    <a:pt x="162826" y="15875"/>
                  </a:lnTo>
                  <a:lnTo>
                    <a:pt x="162826" y="75526"/>
                  </a:lnTo>
                  <a:lnTo>
                    <a:pt x="134315" y="75526"/>
                  </a:lnTo>
                  <a:lnTo>
                    <a:pt x="148818" y="33820"/>
                  </a:lnTo>
                  <a:lnTo>
                    <a:pt x="162826" y="75526"/>
                  </a:lnTo>
                  <a:lnTo>
                    <a:pt x="162826" y="15875"/>
                  </a:lnTo>
                  <a:lnTo>
                    <a:pt x="157035" y="0"/>
                  </a:lnTo>
                  <a:lnTo>
                    <a:pt x="139458" y="0"/>
                  </a:lnTo>
                  <a:lnTo>
                    <a:pt x="97751" y="114668"/>
                  </a:lnTo>
                  <a:lnTo>
                    <a:pt x="121107" y="114668"/>
                  </a:lnTo>
                  <a:lnTo>
                    <a:pt x="128041" y="94386"/>
                  </a:lnTo>
                  <a:lnTo>
                    <a:pt x="168783" y="94386"/>
                  </a:lnTo>
                  <a:lnTo>
                    <a:pt x="175539" y="114668"/>
                  </a:lnTo>
                  <a:lnTo>
                    <a:pt x="198894" y="114668"/>
                  </a:lnTo>
                  <a:close/>
                </a:path>
              </a:pathLst>
            </a:custGeom>
            <a:solidFill>
              <a:srgbClr val="11141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322" name="Picture 322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701" y="0"/>
              <a:ext cx="1311164" cy="451719"/>
            </a:xfrm>
            <a:prstGeom prst="rect">
              <a:avLst/>
            </a:prstGeom>
          </p:spPr>
        </p:pic>
        <p:sp>
          <p:nvSpPr>
            <p:cNvPr id="323" name="Shape 323"/>
            <p:cNvSpPr/>
            <p:nvPr/>
          </p:nvSpPr>
          <p:spPr>
            <a:xfrm>
              <a:off x="1" y="476521"/>
              <a:ext cx="1321434" cy="102869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321434"/>
                <a:gd name="ODFBottom" fmla="val 102869"/>
                <a:gd name="ODFWidth" fmla="val 1321434"/>
                <a:gd name="ODFHeight" fmla="val 102869"/>
              </a:gdLst>
              <a:rect l="OXMLTextRectL" t="OXMLTextRectT" r="OXMLTextRectR" b="OXMLTextRectB"/>
              <a:pathLst>
                <a:path w="1321434" h="102869">
                  <a:moveTo>
                    <a:pt x="36995" y="53975"/>
                  </a:moveTo>
                  <a:lnTo>
                    <a:pt x="25107" y="53975"/>
                  </a:lnTo>
                  <a:lnTo>
                    <a:pt x="25107" y="72567"/>
                  </a:lnTo>
                  <a:lnTo>
                    <a:pt x="12484" y="72567"/>
                  </a:lnTo>
                  <a:lnTo>
                    <a:pt x="12484" y="53975"/>
                  </a:lnTo>
                  <a:lnTo>
                    <a:pt x="596" y="53975"/>
                  </a:lnTo>
                  <a:lnTo>
                    <a:pt x="596" y="102311"/>
                  </a:lnTo>
                  <a:lnTo>
                    <a:pt x="12484" y="102311"/>
                  </a:lnTo>
                  <a:lnTo>
                    <a:pt x="12484" y="83172"/>
                  </a:lnTo>
                  <a:lnTo>
                    <a:pt x="25107" y="83172"/>
                  </a:lnTo>
                  <a:lnTo>
                    <a:pt x="25107" y="102311"/>
                  </a:lnTo>
                  <a:lnTo>
                    <a:pt x="36995" y="102311"/>
                  </a:lnTo>
                  <a:lnTo>
                    <a:pt x="36995" y="53975"/>
                  </a:lnTo>
                  <a:close/>
                </a:path>
                <a:path w="1321434" h="102869">
                  <a:moveTo>
                    <a:pt x="86207" y="102311"/>
                  </a:moveTo>
                  <a:lnTo>
                    <a:pt x="83591" y="95110"/>
                  </a:lnTo>
                  <a:lnTo>
                    <a:pt x="79984" y="85204"/>
                  </a:lnTo>
                  <a:lnTo>
                    <a:pt x="75298" y="72313"/>
                  </a:lnTo>
                  <a:lnTo>
                    <a:pt x="68630" y="53975"/>
                  </a:lnTo>
                  <a:lnTo>
                    <a:pt x="68427" y="53975"/>
                  </a:lnTo>
                  <a:lnTo>
                    <a:pt x="68427" y="85204"/>
                  </a:lnTo>
                  <a:lnTo>
                    <a:pt x="60007" y="85204"/>
                  </a:lnTo>
                  <a:lnTo>
                    <a:pt x="64350" y="72313"/>
                  </a:lnTo>
                  <a:lnTo>
                    <a:pt x="68427" y="85204"/>
                  </a:lnTo>
                  <a:lnTo>
                    <a:pt x="68427" y="53975"/>
                  </a:lnTo>
                  <a:lnTo>
                    <a:pt x="59448" y="53975"/>
                  </a:lnTo>
                  <a:lnTo>
                    <a:pt x="41871" y="102311"/>
                  </a:lnTo>
                  <a:lnTo>
                    <a:pt x="54317" y="102311"/>
                  </a:lnTo>
                  <a:lnTo>
                    <a:pt x="56680" y="95110"/>
                  </a:lnTo>
                  <a:lnTo>
                    <a:pt x="71564" y="95110"/>
                  </a:lnTo>
                  <a:lnTo>
                    <a:pt x="73799" y="102311"/>
                  </a:lnTo>
                  <a:lnTo>
                    <a:pt x="86207" y="102311"/>
                  </a:lnTo>
                  <a:close/>
                </a:path>
                <a:path w="1321434" h="102869">
                  <a:moveTo>
                    <a:pt x="121793" y="41338"/>
                  </a:moveTo>
                  <a:lnTo>
                    <a:pt x="113715" y="41338"/>
                  </a:lnTo>
                  <a:lnTo>
                    <a:pt x="113576" y="43738"/>
                  </a:lnTo>
                  <a:lnTo>
                    <a:pt x="112382" y="44945"/>
                  </a:lnTo>
                  <a:lnTo>
                    <a:pt x="107848" y="44945"/>
                  </a:lnTo>
                  <a:lnTo>
                    <a:pt x="106654" y="43738"/>
                  </a:lnTo>
                  <a:lnTo>
                    <a:pt x="106514" y="41338"/>
                  </a:lnTo>
                  <a:lnTo>
                    <a:pt x="98437" y="41338"/>
                  </a:lnTo>
                  <a:lnTo>
                    <a:pt x="104749" y="50800"/>
                  </a:lnTo>
                  <a:lnTo>
                    <a:pt x="106375" y="51384"/>
                  </a:lnTo>
                  <a:lnTo>
                    <a:pt x="108165" y="51663"/>
                  </a:lnTo>
                  <a:lnTo>
                    <a:pt x="112064" y="51663"/>
                  </a:lnTo>
                  <a:lnTo>
                    <a:pt x="113842" y="51384"/>
                  </a:lnTo>
                  <a:lnTo>
                    <a:pt x="115468" y="50800"/>
                  </a:lnTo>
                  <a:lnTo>
                    <a:pt x="117106" y="50253"/>
                  </a:lnTo>
                  <a:lnTo>
                    <a:pt x="118554" y="49149"/>
                  </a:lnTo>
                  <a:lnTo>
                    <a:pt x="121081" y="45897"/>
                  </a:lnTo>
                  <a:lnTo>
                    <a:pt x="121386" y="44945"/>
                  </a:lnTo>
                  <a:lnTo>
                    <a:pt x="121754" y="43840"/>
                  </a:lnTo>
                  <a:lnTo>
                    <a:pt x="121793" y="41338"/>
                  </a:lnTo>
                  <a:close/>
                </a:path>
                <a:path w="1321434" h="102869">
                  <a:moveTo>
                    <a:pt x="128854" y="53962"/>
                  </a:moveTo>
                  <a:lnTo>
                    <a:pt x="118465" y="53962"/>
                  </a:lnTo>
                  <a:lnTo>
                    <a:pt x="102997" y="80314"/>
                  </a:lnTo>
                  <a:lnTo>
                    <a:pt x="102997" y="53962"/>
                  </a:lnTo>
                  <a:lnTo>
                    <a:pt x="91109" y="53962"/>
                  </a:lnTo>
                  <a:lnTo>
                    <a:pt x="91109" y="102311"/>
                  </a:lnTo>
                  <a:lnTo>
                    <a:pt x="101498" y="102311"/>
                  </a:lnTo>
                  <a:lnTo>
                    <a:pt x="114414" y="80314"/>
                  </a:lnTo>
                  <a:lnTo>
                    <a:pt x="116967" y="75984"/>
                  </a:lnTo>
                  <a:lnTo>
                    <a:pt x="116967" y="102311"/>
                  </a:lnTo>
                  <a:lnTo>
                    <a:pt x="128854" y="102311"/>
                  </a:lnTo>
                  <a:lnTo>
                    <a:pt x="128854" y="75984"/>
                  </a:lnTo>
                  <a:lnTo>
                    <a:pt x="128854" y="53962"/>
                  </a:lnTo>
                  <a:close/>
                </a:path>
                <a:path w="1321434" h="102869">
                  <a:moveTo>
                    <a:pt x="171411" y="53975"/>
                  </a:moveTo>
                  <a:lnTo>
                    <a:pt x="135763" y="53975"/>
                  </a:lnTo>
                  <a:lnTo>
                    <a:pt x="135763" y="64566"/>
                  </a:lnTo>
                  <a:lnTo>
                    <a:pt x="147650" y="64566"/>
                  </a:lnTo>
                  <a:lnTo>
                    <a:pt x="147650" y="102311"/>
                  </a:lnTo>
                  <a:lnTo>
                    <a:pt x="159524" y="102311"/>
                  </a:lnTo>
                  <a:lnTo>
                    <a:pt x="159524" y="64566"/>
                  </a:lnTo>
                  <a:lnTo>
                    <a:pt x="171411" y="64566"/>
                  </a:lnTo>
                  <a:lnTo>
                    <a:pt x="171411" y="53975"/>
                  </a:lnTo>
                  <a:close/>
                </a:path>
                <a:path w="1321434" h="102869">
                  <a:moveTo>
                    <a:pt x="216090" y="53975"/>
                  </a:moveTo>
                  <a:lnTo>
                    <a:pt x="205689" y="53975"/>
                  </a:lnTo>
                  <a:lnTo>
                    <a:pt x="190220" y="80314"/>
                  </a:lnTo>
                  <a:lnTo>
                    <a:pt x="190220" y="53975"/>
                  </a:lnTo>
                  <a:lnTo>
                    <a:pt x="178346" y="53975"/>
                  </a:lnTo>
                  <a:lnTo>
                    <a:pt x="178346" y="102311"/>
                  </a:lnTo>
                  <a:lnTo>
                    <a:pt x="188722" y="102311"/>
                  </a:lnTo>
                  <a:lnTo>
                    <a:pt x="204203" y="75971"/>
                  </a:lnTo>
                  <a:lnTo>
                    <a:pt x="204203" y="102311"/>
                  </a:lnTo>
                  <a:lnTo>
                    <a:pt x="216090" y="102311"/>
                  </a:lnTo>
                  <a:lnTo>
                    <a:pt x="216090" y="53975"/>
                  </a:lnTo>
                  <a:close/>
                </a:path>
                <a:path w="1321434" h="102869">
                  <a:moveTo>
                    <a:pt x="261518" y="64985"/>
                  </a:moveTo>
                  <a:lnTo>
                    <a:pt x="261366" y="64630"/>
                  </a:lnTo>
                  <a:lnTo>
                    <a:pt x="259956" y="61264"/>
                  </a:lnTo>
                  <a:lnTo>
                    <a:pt x="253771" y="55435"/>
                  </a:lnTo>
                  <a:lnTo>
                    <a:pt x="249821" y="53962"/>
                  </a:lnTo>
                  <a:lnTo>
                    <a:pt x="249631" y="53962"/>
                  </a:lnTo>
                  <a:lnTo>
                    <a:pt x="249631" y="68097"/>
                  </a:lnTo>
                  <a:lnTo>
                    <a:pt x="249631" y="70916"/>
                  </a:lnTo>
                  <a:lnTo>
                    <a:pt x="249161" y="72085"/>
                  </a:lnTo>
                  <a:lnTo>
                    <a:pt x="247192" y="73926"/>
                  </a:lnTo>
                  <a:lnTo>
                    <a:pt x="245973" y="74396"/>
                  </a:lnTo>
                  <a:lnTo>
                    <a:pt x="237756" y="74396"/>
                  </a:lnTo>
                  <a:lnTo>
                    <a:pt x="237756" y="64630"/>
                  </a:lnTo>
                  <a:lnTo>
                    <a:pt x="245973" y="64630"/>
                  </a:lnTo>
                  <a:lnTo>
                    <a:pt x="247192" y="65087"/>
                  </a:lnTo>
                  <a:lnTo>
                    <a:pt x="249161" y="66941"/>
                  </a:lnTo>
                  <a:lnTo>
                    <a:pt x="249631" y="68097"/>
                  </a:lnTo>
                  <a:lnTo>
                    <a:pt x="249631" y="53962"/>
                  </a:lnTo>
                  <a:lnTo>
                    <a:pt x="225869" y="53962"/>
                  </a:lnTo>
                  <a:lnTo>
                    <a:pt x="225869" y="102298"/>
                  </a:lnTo>
                  <a:lnTo>
                    <a:pt x="237756" y="102298"/>
                  </a:lnTo>
                  <a:lnTo>
                    <a:pt x="237756" y="85051"/>
                  </a:lnTo>
                  <a:lnTo>
                    <a:pt x="249821" y="85051"/>
                  </a:lnTo>
                  <a:lnTo>
                    <a:pt x="253771" y="83604"/>
                  </a:lnTo>
                  <a:lnTo>
                    <a:pt x="259956" y="77762"/>
                  </a:lnTo>
                  <a:lnTo>
                    <a:pt x="261366" y="74396"/>
                  </a:lnTo>
                  <a:lnTo>
                    <a:pt x="261518" y="74041"/>
                  </a:lnTo>
                  <a:lnTo>
                    <a:pt x="261518" y="64985"/>
                  </a:lnTo>
                  <a:close/>
                </a:path>
                <a:path w="1321434" h="102869">
                  <a:moveTo>
                    <a:pt x="301294" y="53975"/>
                  </a:moveTo>
                  <a:lnTo>
                    <a:pt x="268427" y="53975"/>
                  </a:lnTo>
                  <a:lnTo>
                    <a:pt x="268427" y="102311"/>
                  </a:lnTo>
                  <a:lnTo>
                    <a:pt x="301294" y="102311"/>
                  </a:lnTo>
                  <a:lnTo>
                    <a:pt x="301294" y="91719"/>
                  </a:lnTo>
                  <a:lnTo>
                    <a:pt x="280327" y="91719"/>
                  </a:lnTo>
                  <a:lnTo>
                    <a:pt x="280327" y="83235"/>
                  </a:lnTo>
                  <a:lnTo>
                    <a:pt x="298234" y="83235"/>
                  </a:lnTo>
                  <a:lnTo>
                    <a:pt x="298234" y="72644"/>
                  </a:lnTo>
                  <a:lnTo>
                    <a:pt x="280327" y="72644"/>
                  </a:lnTo>
                  <a:lnTo>
                    <a:pt x="280327" y="64566"/>
                  </a:lnTo>
                  <a:lnTo>
                    <a:pt x="301294" y="64566"/>
                  </a:lnTo>
                  <a:lnTo>
                    <a:pt x="301294" y="53975"/>
                  </a:lnTo>
                  <a:close/>
                </a:path>
                <a:path w="1321434" h="102869">
                  <a:moveTo>
                    <a:pt x="345732" y="91643"/>
                  </a:moveTo>
                  <a:lnTo>
                    <a:pt x="345719" y="81876"/>
                  </a:lnTo>
                  <a:lnTo>
                    <a:pt x="344385" y="78409"/>
                  </a:lnTo>
                  <a:lnTo>
                    <a:pt x="338594" y="72656"/>
                  </a:lnTo>
                  <a:lnTo>
                    <a:pt x="334645" y="71221"/>
                  </a:lnTo>
                  <a:lnTo>
                    <a:pt x="333946" y="71221"/>
                  </a:lnTo>
                  <a:lnTo>
                    <a:pt x="333946" y="85369"/>
                  </a:lnTo>
                  <a:lnTo>
                    <a:pt x="333946" y="88176"/>
                  </a:lnTo>
                  <a:lnTo>
                    <a:pt x="333514" y="89344"/>
                  </a:lnTo>
                  <a:lnTo>
                    <a:pt x="331736" y="91173"/>
                  </a:lnTo>
                  <a:lnTo>
                    <a:pt x="330568" y="91643"/>
                  </a:lnTo>
                  <a:lnTo>
                    <a:pt x="321602" y="91643"/>
                  </a:lnTo>
                  <a:lnTo>
                    <a:pt x="321602" y="81876"/>
                  </a:lnTo>
                  <a:lnTo>
                    <a:pt x="330568" y="81876"/>
                  </a:lnTo>
                  <a:lnTo>
                    <a:pt x="331736" y="82334"/>
                  </a:lnTo>
                  <a:lnTo>
                    <a:pt x="333514" y="84188"/>
                  </a:lnTo>
                  <a:lnTo>
                    <a:pt x="333946" y="85369"/>
                  </a:lnTo>
                  <a:lnTo>
                    <a:pt x="333946" y="71221"/>
                  </a:lnTo>
                  <a:lnTo>
                    <a:pt x="321602" y="71221"/>
                  </a:lnTo>
                  <a:lnTo>
                    <a:pt x="321602" y="64566"/>
                  </a:lnTo>
                  <a:lnTo>
                    <a:pt x="342709" y="64566"/>
                  </a:lnTo>
                  <a:lnTo>
                    <a:pt x="342709" y="53975"/>
                  </a:lnTo>
                  <a:lnTo>
                    <a:pt x="309714" y="53975"/>
                  </a:lnTo>
                  <a:lnTo>
                    <a:pt x="309714" y="102311"/>
                  </a:lnTo>
                  <a:lnTo>
                    <a:pt x="334645" y="102311"/>
                  </a:lnTo>
                  <a:lnTo>
                    <a:pt x="338594" y="100876"/>
                  </a:lnTo>
                  <a:lnTo>
                    <a:pt x="344385" y="95123"/>
                  </a:lnTo>
                  <a:lnTo>
                    <a:pt x="345732" y="91643"/>
                  </a:lnTo>
                  <a:close/>
                </a:path>
                <a:path w="1321434" h="102869">
                  <a:moveTo>
                    <a:pt x="386918" y="53975"/>
                  </a:moveTo>
                  <a:lnTo>
                    <a:pt x="354050" y="53975"/>
                  </a:lnTo>
                  <a:lnTo>
                    <a:pt x="354050" y="102311"/>
                  </a:lnTo>
                  <a:lnTo>
                    <a:pt x="386918" y="102311"/>
                  </a:lnTo>
                  <a:lnTo>
                    <a:pt x="386918" y="91719"/>
                  </a:lnTo>
                  <a:lnTo>
                    <a:pt x="365937" y="91719"/>
                  </a:lnTo>
                  <a:lnTo>
                    <a:pt x="365937" y="83235"/>
                  </a:lnTo>
                  <a:lnTo>
                    <a:pt x="383857" y="83235"/>
                  </a:lnTo>
                  <a:lnTo>
                    <a:pt x="383857" y="72644"/>
                  </a:lnTo>
                  <a:lnTo>
                    <a:pt x="365937" y="72644"/>
                  </a:lnTo>
                  <a:lnTo>
                    <a:pt x="365937" y="64566"/>
                  </a:lnTo>
                  <a:lnTo>
                    <a:pt x="386918" y="64566"/>
                  </a:lnTo>
                  <a:lnTo>
                    <a:pt x="386918" y="53975"/>
                  </a:lnTo>
                  <a:close/>
                </a:path>
                <a:path w="1321434" h="102869">
                  <a:moveTo>
                    <a:pt x="431711" y="53975"/>
                  </a:moveTo>
                  <a:lnTo>
                    <a:pt x="419836" y="53975"/>
                  </a:lnTo>
                  <a:lnTo>
                    <a:pt x="419836" y="72567"/>
                  </a:lnTo>
                  <a:lnTo>
                    <a:pt x="407200" y="72567"/>
                  </a:lnTo>
                  <a:lnTo>
                    <a:pt x="407200" y="53975"/>
                  </a:lnTo>
                  <a:lnTo>
                    <a:pt x="395312" y="53975"/>
                  </a:lnTo>
                  <a:lnTo>
                    <a:pt x="395312" y="102311"/>
                  </a:lnTo>
                  <a:lnTo>
                    <a:pt x="407200" y="102311"/>
                  </a:lnTo>
                  <a:lnTo>
                    <a:pt x="407200" y="83172"/>
                  </a:lnTo>
                  <a:lnTo>
                    <a:pt x="419836" y="83172"/>
                  </a:lnTo>
                  <a:lnTo>
                    <a:pt x="419836" y="102311"/>
                  </a:lnTo>
                  <a:lnTo>
                    <a:pt x="431711" y="102311"/>
                  </a:lnTo>
                  <a:lnTo>
                    <a:pt x="431711" y="53975"/>
                  </a:lnTo>
                  <a:close/>
                </a:path>
                <a:path w="1321434" h="102869">
                  <a:moveTo>
                    <a:pt x="525272" y="102311"/>
                  </a:moveTo>
                  <a:lnTo>
                    <a:pt x="522643" y="95110"/>
                  </a:lnTo>
                  <a:lnTo>
                    <a:pt x="519049" y="85204"/>
                  </a:lnTo>
                  <a:lnTo>
                    <a:pt x="514362" y="72313"/>
                  </a:lnTo>
                  <a:lnTo>
                    <a:pt x="507695" y="53975"/>
                  </a:lnTo>
                  <a:lnTo>
                    <a:pt x="507492" y="53975"/>
                  </a:lnTo>
                  <a:lnTo>
                    <a:pt x="507492" y="85204"/>
                  </a:lnTo>
                  <a:lnTo>
                    <a:pt x="499071" y="85204"/>
                  </a:lnTo>
                  <a:lnTo>
                    <a:pt x="503428" y="72313"/>
                  </a:lnTo>
                  <a:lnTo>
                    <a:pt x="507492" y="85204"/>
                  </a:lnTo>
                  <a:lnTo>
                    <a:pt x="507492" y="53975"/>
                  </a:lnTo>
                  <a:lnTo>
                    <a:pt x="498525" y="53975"/>
                  </a:lnTo>
                  <a:lnTo>
                    <a:pt x="481190" y="101625"/>
                  </a:lnTo>
                  <a:lnTo>
                    <a:pt x="465797" y="76441"/>
                  </a:lnTo>
                  <a:lnTo>
                    <a:pt x="480060" y="53975"/>
                  </a:lnTo>
                  <a:lnTo>
                    <a:pt x="466407" y="53975"/>
                  </a:lnTo>
                  <a:lnTo>
                    <a:pt x="453377" y="76847"/>
                  </a:lnTo>
                  <a:lnTo>
                    <a:pt x="453377" y="53975"/>
                  </a:lnTo>
                  <a:lnTo>
                    <a:pt x="441490" y="53975"/>
                  </a:lnTo>
                  <a:lnTo>
                    <a:pt x="441490" y="102311"/>
                  </a:lnTo>
                  <a:lnTo>
                    <a:pt x="453377" y="102311"/>
                  </a:lnTo>
                  <a:lnTo>
                    <a:pt x="453377" y="76987"/>
                  </a:lnTo>
                  <a:lnTo>
                    <a:pt x="467639" y="102311"/>
                  </a:lnTo>
                  <a:lnTo>
                    <a:pt x="480949" y="102311"/>
                  </a:lnTo>
                  <a:lnTo>
                    <a:pt x="481622" y="102311"/>
                  </a:lnTo>
                  <a:lnTo>
                    <a:pt x="493369" y="102311"/>
                  </a:lnTo>
                  <a:lnTo>
                    <a:pt x="495744" y="95110"/>
                  </a:lnTo>
                  <a:lnTo>
                    <a:pt x="510628" y="95110"/>
                  </a:lnTo>
                  <a:lnTo>
                    <a:pt x="512864" y="102311"/>
                  </a:lnTo>
                  <a:lnTo>
                    <a:pt x="525272" y="102311"/>
                  </a:lnTo>
                  <a:close/>
                </a:path>
                <a:path w="1321434" h="102869">
                  <a:moveTo>
                    <a:pt x="541362" y="90093"/>
                  </a:moveTo>
                  <a:lnTo>
                    <a:pt x="529145" y="90093"/>
                  </a:lnTo>
                  <a:lnTo>
                    <a:pt x="529145" y="102311"/>
                  </a:lnTo>
                  <a:lnTo>
                    <a:pt x="541362" y="102311"/>
                  </a:lnTo>
                  <a:lnTo>
                    <a:pt x="541362" y="90093"/>
                  </a:lnTo>
                  <a:close/>
                </a:path>
                <a:path w="1321434" h="102869">
                  <a:moveTo>
                    <a:pt x="585762" y="64985"/>
                  </a:moveTo>
                  <a:lnTo>
                    <a:pt x="585609" y="64630"/>
                  </a:lnTo>
                  <a:lnTo>
                    <a:pt x="584212" y="61264"/>
                  </a:lnTo>
                  <a:lnTo>
                    <a:pt x="578015" y="55435"/>
                  </a:lnTo>
                  <a:lnTo>
                    <a:pt x="574065" y="53962"/>
                  </a:lnTo>
                  <a:lnTo>
                    <a:pt x="573874" y="53962"/>
                  </a:lnTo>
                  <a:lnTo>
                    <a:pt x="573874" y="68097"/>
                  </a:lnTo>
                  <a:lnTo>
                    <a:pt x="573874" y="70916"/>
                  </a:lnTo>
                  <a:lnTo>
                    <a:pt x="573405" y="72085"/>
                  </a:lnTo>
                  <a:lnTo>
                    <a:pt x="571436" y="73926"/>
                  </a:lnTo>
                  <a:lnTo>
                    <a:pt x="570217" y="74396"/>
                  </a:lnTo>
                  <a:lnTo>
                    <a:pt x="562000" y="74396"/>
                  </a:lnTo>
                  <a:lnTo>
                    <a:pt x="562000" y="64630"/>
                  </a:lnTo>
                  <a:lnTo>
                    <a:pt x="570217" y="64630"/>
                  </a:lnTo>
                  <a:lnTo>
                    <a:pt x="571436" y="65087"/>
                  </a:lnTo>
                  <a:lnTo>
                    <a:pt x="573405" y="66941"/>
                  </a:lnTo>
                  <a:lnTo>
                    <a:pt x="573874" y="68097"/>
                  </a:lnTo>
                  <a:lnTo>
                    <a:pt x="573874" y="53962"/>
                  </a:lnTo>
                  <a:lnTo>
                    <a:pt x="550113" y="53962"/>
                  </a:lnTo>
                  <a:lnTo>
                    <a:pt x="550113" y="102298"/>
                  </a:lnTo>
                  <a:lnTo>
                    <a:pt x="562000" y="102298"/>
                  </a:lnTo>
                  <a:lnTo>
                    <a:pt x="562000" y="85051"/>
                  </a:lnTo>
                  <a:lnTo>
                    <a:pt x="574065" y="85051"/>
                  </a:lnTo>
                  <a:lnTo>
                    <a:pt x="578015" y="83604"/>
                  </a:lnTo>
                  <a:lnTo>
                    <a:pt x="584212" y="77762"/>
                  </a:lnTo>
                  <a:lnTo>
                    <a:pt x="585609" y="74396"/>
                  </a:lnTo>
                  <a:lnTo>
                    <a:pt x="585762" y="74041"/>
                  </a:lnTo>
                  <a:lnTo>
                    <a:pt x="585762" y="64985"/>
                  </a:lnTo>
                  <a:close/>
                </a:path>
                <a:path w="1321434" h="102869">
                  <a:moveTo>
                    <a:pt x="643407" y="70243"/>
                  </a:moveTo>
                  <a:lnTo>
                    <a:pt x="642137" y="66725"/>
                  </a:lnTo>
                  <a:lnTo>
                    <a:pt x="641692" y="65506"/>
                  </a:lnTo>
                  <a:lnTo>
                    <a:pt x="634809" y="58712"/>
                  </a:lnTo>
                  <a:lnTo>
                    <a:pt x="631520" y="57531"/>
                  </a:lnTo>
                  <a:lnTo>
                    <a:pt x="631520" y="73317"/>
                  </a:lnTo>
                  <a:lnTo>
                    <a:pt x="631520" y="80200"/>
                  </a:lnTo>
                  <a:lnTo>
                    <a:pt x="630834" y="82651"/>
                  </a:lnTo>
                  <a:lnTo>
                    <a:pt x="628091" y="85763"/>
                  </a:lnTo>
                  <a:lnTo>
                    <a:pt x="625830" y="86715"/>
                  </a:lnTo>
                  <a:lnTo>
                    <a:pt x="622706" y="87020"/>
                  </a:lnTo>
                  <a:lnTo>
                    <a:pt x="622706" y="66725"/>
                  </a:lnTo>
                  <a:lnTo>
                    <a:pt x="625868" y="66967"/>
                  </a:lnTo>
                  <a:lnTo>
                    <a:pt x="628142" y="67818"/>
                  </a:lnTo>
                  <a:lnTo>
                    <a:pt x="630859" y="70815"/>
                  </a:lnTo>
                  <a:lnTo>
                    <a:pt x="631520" y="73317"/>
                  </a:lnTo>
                  <a:lnTo>
                    <a:pt x="631520" y="57531"/>
                  </a:lnTo>
                  <a:lnTo>
                    <a:pt x="629691" y="56870"/>
                  </a:lnTo>
                  <a:lnTo>
                    <a:pt x="622909" y="56553"/>
                  </a:lnTo>
                  <a:lnTo>
                    <a:pt x="622909" y="51523"/>
                  </a:lnTo>
                  <a:lnTo>
                    <a:pt x="611238" y="51523"/>
                  </a:lnTo>
                  <a:lnTo>
                    <a:pt x="611238" y="66725"/>
                  </a:lnTo>
                  <a:lnTo>
                    <a:pt x="611238" y="87020"/>
                  </a:lnTo>
                  <a:lnTo>
                    <a:pt x="602411" y="80200"/>
                  </a:lnTo>
                  <a:lnTo>
                    <a:pt x="602411" y="73317"/>
                  </a:lnTo>
                  <a:lnTo>
                    <a:pt x="603084" y="70815"/>
                  </a:lnTo>
                  <a:lnTo>
                    <a:pt x="605802" y="67818"/>
                  </a:lnTo>
                  <a:lnTo>
                    <a:pt x="608050" y="66967"/>
                  </a:lnTo>
                  <a:lnTo>
                    <a:pt x="611238" y="66725"/>
                  </a:lnTo>
                  <a:lnTo>
                    <a:pt x="611238" y="51523"/>
                  </a:lnTo>
                  <a:lnTo>
                    <a:pt x="611022" y="51523"/>
                  </a:lnTo>
                  <a:lnTo>
                    <a:pt x="611022" y="56553"/>
                  </a:lnTo>
                  <a:lnTo>
                    <a:pt x="604240" y="56870"/>
                  </a:lnTo>
                  <a:lnTo>
                    <a:pt x="599122" y="58712"/>
                  </a:lnTo>
                  <a:lnTo>
                    <a:pt x="595693" y="62115"/>
                  </a:lnTo>
                  <a:lnTo>
                    <a:pt x="592239" y="65506"/>
                  </a:lnTo>
                  <a:lnTo>
                    <a:pt x="590524" y="70243"/>
                  </a:lnTo>
                  <a:lnTo>
                    <a:pt x="590524" y="76314"/>
                  </a:lnTo>
                  <a:lnTo>
                    <a:pt x="591807" y="85039"/>
                  </a:lnTo>
                  <a:lnTo>
                    <a:pt x="595642" y="91376"/>
                  </a:lnTo>
                  <a:lnTo>
                    <a:pt x="602056" y="95351"/>
                  </a:lnTo>
                  <a:lnTo>
                    <a:pt x="611022" y="96939"/>
                  </a:lnTo>
                  <a:lnTo>
                    <a:pt x="611022" y="102704"/>
                  </a:lnTo>
                  <a:lnTo>
                    <a:pt x="622909" y="102704"/>
                  </a:lnTo>
                  <a:lnTo>
                    <a:pt x="622909" y="96939"/>
                  </a:lnTo>
                  <a:lnTo>
                    <a:pt x="631875" y="95351"/>
                  </a:lnTo>
                  <a:lnTo>
                    <a:pt x="638276" y="91376"/>
                  </a:lnTo>
                  <a:lnTo>
                    <a:pt x="640918" y="87020"/>
                  </a:lnTo>
                  <a:lnTo>
                    <a:pt x="642124" y="85039"/>
                  </a:lnTo>
                  <a:lnTo>
                    <a:pt x="643407" y="76314"/>
                  </a:lnTo>
                  <a:lnTo>
                    <a:pt x="643407" y="70243"/>
                  </a:lnTo>
                  <a:close/>
                </a:path>
                <a:path w="1321434" h="102869">
                  <a:moveTo>
                    <a:pt x="1321015" y="0"/>
                  </a:moveTo>
                  <a:lnTo>
                    <a:pt x="0" y="0"/>
                  </a:lnTo>
                  <a:lnTo>
                    <a:pt x="0" y="5867"/>
                  </a:lnTo>
                  <a:lnTo>
                    <a:pt x="1321015" y="5867"/>
                  </a:lnTo>
                  <a:lnTo>
                    <a:pt x="1321015" y="0"/>
                  </a:lnTo>
                  <a:close/>
                </a:path>
              </a:pathLst>
            </a:custGeom>
            <a:solidFill>
              <a:srgbClr val="111416"/>
            </a:solidFill>
          </p:spPr>
          <p:txBody>
            <a:bodyPr wrap="square" lIns="0" tIns="0" rIns="0" bIns="0"/>
            <a:lstStyle/>
            <a:p/>
          </p:txBody>
        </p:sp>
      </p:grpSp>
      <p:sp>
        <p:nvSpPr>
          <p:cNvPr id="324" name="Shape 324"/>
          <p:cNvSpPr txBox="1"/>
          <p:nvPr/>
        </p:nvSpPr>
        <p:spPr>
          <a:xfrm>
            <a:off x="3958467" y="964157"/>
            <a:ext cx="22793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sz="2400">
                <a:latin typeface="Arial"/>
                <a:ea typeface="Arial"/>
                <a:cs typeface="Arial"/>
              </a:rPr>
              <a:t>Объектные </a:t>
            </a:r>
          </a:p>
        </p:txBody>
      </p:sp>
      <p:pic>
        <p:nvPicPr>
          <p:cNvPr id="326" name="Picture 326"/>
          <p:cNvPicPr/>
          <p:nvPr/>
        </p:nvPicPr>
        <p:blipFill>
          <a:blip r:embed="rId7"/>
          <a:stretch>
            <a:fillRect/>
          </a:stretch>
        </p:blipFill>
        <p:spPr>
          <a:xfrm>
            <a:off x="921413" y="2906539"/>
            <a:ext cx="3980822" cy="3789666"/>
          </a:xfrm>
          <a:prstGeom prst="rect">
            <a:avLst/>
          </a:prstGeom>
        </p:spPr>
      </p:pic>
      <p:sp>
        <p:nvSpPr>
          <p:cNvPr id="327" name="Shape 327"/>
          <p:cNvSpPr txBox="1"/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lvl1pPr lvl="0"/>
          </a:lstStyle>
          <a:p>
            <a:r>
              <a:t>6</a:t>
            </a:r>
          </a:p>
        </p:txBody>
      </p:sp>
      <p:sp>
        <p:nvSpPr>
          <p:cNvPr id="328" name="Shape 328"/>
          <p:cNvSpPr txBox="1"/>
          <p:nvPr/>
        </p:nvSpPr>
        <p:spPr>
          <a:xfrm>
            <a:off x="1080630" y="1537269"/>
            <a:ext cx="84570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t>предназначаются для разрушения мостов, тоннелей и др. сооружений. </a:t>
            </a:r>
          </a:p>
          <a:p>
            <a:r>
              <a:t>Они устанавливаются внутри разрушаемого объекта в специальных минных колодцах (камерах) или в грунте.</a:t>
            </a:r>
          </a:p>
        </p:txBody>
      </p:sp>
      <p:pic>
        <p:nvPicPr>
          <p:cNvPr id="330" name="Picture 330"/>
          <p:cNvPicPr/>
          <p:nvPr/>
        </p:nvPicPr>
        <p:blipFill>
          <a:blip r:embed="rId8"/>
          <a:stretch>
            <a:fillRect/>
          </a:stretch>
        </p:blipFill>
        <p:spPr>
          <a:xfrm>
            <a:off x="5648995" y="4820909"/>
            <a:ext cx="4122992" cy="1875296"/>
          </a:xfrm>
          <a:prstGeom prst="rect">
            <a:avLst/>
          </a:prstGeom>
        </p:spPr>
      </p:pic>
      <p:pic>
        <p:nvPicPr>
          <p:cNvPr id="332" name="Picture 332"/>
          <p:cNvPicPr/>
          <p:nvPr/>
        </p:nvPicPr>
        <p:blipFill>
          <a:blip r:embed="rId9"/>
          <a:stretch>
            <a:fillRect/>
          </a:stretch>
        </p:blipFill>
        <p:spPr>
          <a:xfrm>
            <a:off x="6162416" y="2801414"/>
            <a:ext cx="2915188" cy="174911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333" name="GroupShape 333"/>
        <p:cNvGrpSpPr/>
        <p:nvPr/>
      </p:nvGrpSpPr>
      <p:grpSpPr>
        <a:xfrm>
          <a:off x="0" y="0"/>
          <a:ext cx="0" cy="0"/>
        </a:xfrm>
      </p:grpSpPr>
      <p:sp>
        <p:nvSpPr>
          <p:cNvPr id="334" name="Shape 334"/>
          <p:cNvSpPr txBox="1"/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lvl1pPr lvl="0"/>
          </a:lstStyle>
          <a:p>
            <a:r>
              <a:t>7</a:t>
            </a:r>
          </a:p>
        </p:txBody>
      </p:sp>
      <p:sp>
        <p:nvSpPr>
          <p:cNvPr id="335" name="Shape 335"/>
          <p:cNvSpPr txBox="1"/>
          <p:nvPr>
            <p:ph type="title" idx="4294967295"/>
          </p:nvPr>
        </p:nvSpPr>
        <p:spPr>
          <a:xfrm>
            <a:off x="1937090" y="541646"/>
            <a:ext cx="5580061" cy="1059264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>
            <a:lvl1pPr lvl="0"/>
          </a:lstStyle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0"/>
              <a:t>По способу нанесения повреждений противопехотные мины </a:t>
            </a:r>
            <a:br>
              <a:rPr sz="2500"/>
            </a:br>
            <a:r>
              <a:rPr sz="1800" b="0">
                <a:solidFill>
                  <a:schemeClr val="tx1"/>
                </a:solidFill>
                <a:latin typeface="Arial"/>
                <a:ea typeface="Arial"/>
                <a:cs typeface="Arial"/>
              </a:rPr>
              <a:t>делятся на: </a:t>
            </a:r>
            <a:endParaRPr sz="1800" b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336" name="Shape 336"/>
          <p:cNvGrpSpPr/>
          <p:nvPr/>
        </p:nvGrpSpPr>
        <p:grpSpPr>
          <a:xfrm>
            <a:off x="8234111" y="468007"/>
            <a:ext cx="601344" cy="694055"/>
            <a:chExt cx="601344" cy="694055"/>
          </a:xfrm>
        </p:grpSpPr>
        <p:sp>
          <p:nvSpPr>
            <p:cNvPr id="337" name="Shape 337"/>
            <p:cNvSpPr/>
            <p:nvPr/>
          </p:nvSpPr>
          <p:spPr>
            <a:xfrm>
              <a:off x="-2" y="0"/>
              <a:ext cx="601344" cy="694055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601345"/>
                <a:gd name="ODFBottom" fmla="val 694055"/>
                <a:gd name="ODFWidth" fmla="val 601345"/>
                <a:gd name="ODFHeight" fmla="val 694055"/>
              </a:gdLst>
              <a:rect l="OXMLTextRectL" t="OXMLTextRectT" r="OXMLTextRectR" b="OXMLTextRectB"/>
              <a:pathLst>
                <a:path w="601345" h="694055">
                  <a:moveTo>
                    <a:pt x="176974" y="315315"/>
                  </a:moveTo>
                  <a:lnTo>
                    <a:pt x="171462" y="318503"/>
                  </a:lnTo>
                  <a:lnTo>
                    <a:pt x="171462" y="324866"/>
                  </a:lnTo>
                  <a:lnTo>
                    <a:pt x="171462" y="517626"/>
                  </a:lnTo>
                  <a:lnTo>
                    <a:pt x="88976" y="565238"/>
                  </a:lnTo>
                  <a:lnTo>
                    <a:pt x="5524" y="517055"/>
                  </a:lnTo>
                  <a:lnTo>
                    <a:pt x="5524" y="420674"/>
                  </a:lnTo>
                  <a:lnTo>
                    <a:pt x="171462" y="324866"/>
                  </a:lnTo>
                  <a:lnTo>
                    <a:pt x="171462" y="318503"/>
                  </a:lnTo>
                  <a:lnTo>
                    <a:pt x="0" y="417487"/>
                  </a:lnTo>
                  <a:lnTo>
                    <a:pt x="0" y="520242"/>
                  </a:lnTo>
                  <a:lnTo>
                    <a:pt x="88976" y="571601"/>
                  </a:lnTo>
                  <a:lnTo>
                    <a:pt x="99999" y="565238"/>
                  </a:lnTo>
                  <a:lnTo>
                    <a:pt x="176974" y="520814"/>
                  </a:lnTo>
                  <a:lnTo>
                    <a:pt x="176974" y="324866"/>
                  </a:lnTo>
                  <a:lnTo>
                    <a:pt x="176974" y="315315"/>
                  </a:lnTo>
                  <a:close/>
                </a:path>
                <a:path w="601345" h="694055">
                  <a:moveTo>
                    <a:pt x="176974" y="71234"/>
                  </a:moveTo>
                  <a:lnTo>
                    <a:pt x="171462" y="74422"/>
                  </a:lnTo>
                  <a:lnTo>
                    <a:pt x="171462" y="80784"/>
                  </a:lnTo>
                  <a:lnTo>
                    <a:pt x="171462" y="272389"/>
                  </a:lnTo>
                  <a:lnTo>
                    <a:pt x="5524" y="368198"/>
                  </a:lnTo>
                  <a:lnTo>
                    <a:pt x="5524" y="176580"/>
                  </a:lnTo>
                  <a:lnTo>
                    <a:pt x="171462" y="80784"/>
                  </a:lnTo>
                  <a:lnTo>
                    <a:pt x="171462" y="74422"/>
                  </a:lnTo>
                  <a:lnTo>
                    <a:pt x="0" y="173418"/>
                  </a:lnTo>
                  <a:lnTo>
                    <a:pt x="0" y="377761"/>
                  </a:lnTo>
                  <a:lnTo>
                    <a:pt x="16560" y="368198"/>
                  </a:lnTo>
                  <a:lnTo>
                    <a:pt x="176974" y="275577"/>
                  </a:lnTo>
                  <a:lnTo>
                    <a:pt x="176974" y="80784"/>
                  </a:lnTo>
                  <a:lnTo>
                    <a:pt x="176974" y="71234"/>
                  </a:lnTo>
                  <a:close/>
                </a:path>
                <a:path w="601345" h="694055">
                  <a:moveTo>
                    <a:pt x="389331" y="437934"/>
                  </a:moveTo>
                  <a:lnTo>
                    <a:pt x="383832" y="441109"/>
                  </a:lnTo>
                  <a:lnTo>
                    <a:pt x="383832" y="447484"/>
                  </a:lnTo>
                  <a:lnTo>
                    <a:pt x="383832" y="639102"/>
                  </a:lnTo>
                  <a:lnTo>
                    <a:pt x="300367" y="687298"/>
                  </a:lnTo>
                  <a:lnTo>
                    <a:pt x="134416" y="591477"/>
                  </a:lnTo>
                  <a:lnTo>
                    <a:pt x="383832" y="447484"/>
                  </a:lnTo>
                  <a:lnTo>
                    <a:pt x="383832" y="441109"/>
                  </a:lnTo>
                  <a:lnTo>
                    <a:pt x="123393" y="591477"/>
                  </a:lnTo>
                  <a:lnTo>
                    <a:pt x="300367" y="693661"/>
                  </a:lnTo>
                  <a:lnTo>
                    <a:pt x="311391" y="687298"/>
                  </a:lnTo>
                  <a:lnTo>
                    <a:pt x="389331" y="642289"/>
                  </a:lnTo>
                  <a:lnTo>
                    <a:pt x="389331" y="447484"/>
                  </a:lnTo>
                  <a:lnTo>
                    <a:pt x="389331" y="437934"/>
                  </a:lnTo>
                  <a:close/>
                </a:path>
                <a:path w="601345" h="694055">
                  <a:moveTo>
                    <a:pt x="477329" y="102158"/>
                  </a:moveTo>
                  <a:lnTo>
                    <a:pt x="466305" y="95796"/>
                  </a:lnTo>
                  <a:lnTo>
                    <a:pt x="466305" y="102158"/>
                  </a:lnTo>
                  <a:lnTo>
                    <a:pt x="216903" y="246151"/>
                  </a:lnTo>
                  <a:lnTo>
                    <a:pt x="216903" y="54546"/>
                  </a:lnTo>
                  <a:lnTo>
                    <a:pt x="300367" y="6362"/>
                  </a:lnTo>
                  <a:lnTo>
                    <a:pt x="466305" y="102158"/>
                  </a:lnTo>
                  <a:lnTo>
                    <a:pt x="466305" y="95796"/>
                  </a:lnTo>
                  <a:lnTo>
                    <a:pt x="311391" y="6362"/>
                  </a:lnTo>
                  <a:lnTo>
                    <a:pt x="300367" y="0"/>
                  </a:lnTo>
                  <a:lnTo>
                    <a:pt x="211378" y="51358"/>
                  </a:lnTo>
                  <a:lnTo>
                    <a:pt x="211378" y="255701"/>
                  </a:lnTo>
                  <a:lnTo>
                    <a:pt x="227914" y="246151"/>
                  </a:lnTo>
                  <a:lnTo>
                    <a:pt x="477329" y="102158"/>
                  </a:lnTo>
                  <a:close/>
                </a:path>
                <a:path w="601345" h="694055">
                  <a:moveTo>
                    <a:pt x="600735" y="173405"/>
                  </a:moveTo>
                  <a:lnTo>
                    <a:pt x="595210" y="170218"/>
                  </a:lnTo>
                  <a:lnTo>
                    <a:pt x="595210" y="176593"/>
                  </a:lnTo>
                  <a:lnTo>
                    <a:pt x="595210" y="272948"/>
                  </a:lnTo>
                  <a:lnTo>
                    <a:pt x="429285" y="368769"/>
                  </a:lnTo>
                  <a:lnTo>
                    <a:pt x="429285" y="176009"/>
                  </a:lnTo>
                  <a:lnTo>
                    <a:pt x="511733" y="128384"/>
                  </a:lnTo>
                  <a:lnTo>
                    <a:pt x="595210" y="176593"/>
                  </a:lnTo>
                  <a:lnTo>
                    <a:pt x="595210" y="170218"/>
                  </a:lnTo>
                  <a:lnTo>
                    <a:pt x="522757" y="128384"/>
                  </a:lnTo>
                  <a:lnTo>
                    <a:pt x="511733" y="122021"/>
                  </a:lnTo>
                  <a:lnTo>
                    <a:pt x="423760" y="172834"/>
                  </a:lnTo>
                  <a:lnTo>
                    <a:pt x="423760" y="378320"/>
                  </a:lnTo>
                  <a:lnTo>
                    <a:pt x="440296" y="368769"/>
                  </a:lnTo>
                  <a:lnTo>
                    <a:pt x="600735" y="276136"/>
                  </a:lnTo>
                  <a:lnTo>
                    <a:pt x="600735" y="173405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339" name="Picture 33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14156" y="320091"/>
              <a:ext cx="152475" cy="176059"/>
            </a:xfrm>
            <a:prstGeom prst="rect">
              <a:avLst/>
            </a:prstGeom>
          </p:spPr>
        </p:pic>
        <p:sp>
          <p:nvSpPr>
            <p:cNvPr id="340" name="Shape 340"/>
            <p:cNvSpPr/>
            <p:nvPr/>
          </p:nvSpPr>
          <p:spPr>
            <a:xfrm>
              <a:off x="423762" y="315891"/>
              <a:ext cx="177165" cy="306705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77165"/>
                <a:gd name="ODFBottom" fmla="val 306705"/>
                <a:gd name="ODFWidth" fmla="val 177165"/>
                <a:gd name="ODFHeight" fmla="val 306705"/>
              </a:gdLst>
              <a:rect l="OXMLTextRectL" t="OXMLTextRectT" r="OXMLTextRectR" b="OXMLTextRectB"/>
              <a:pathLst>
                <a:path w="177165" h="306705">
                  <a:moveTo>
                    <a:pt x="176974" y="0"/>
                  </a:moveTo>
                  <a:lnTo>
                    <a:pt x="0" y="102171"/>
                  </a:lnTo>
                  <a:lnTo>
                    <a:pt x="0" y="306539"/>
                  </a:lnTo>
                  <a:lnTo>
                    <a:pt x="16560" y="296976"/>
                  </a:lnTo>
                  <a:lnTo>
                    <a:pt x="5524" y="296976"/>
                  </a:lnTo>
                  <a:lnTo>
                    <a:pt x="5524" y="105346"/>
                  </a:lnTo>
                  <a:lnTo>
                    <a:pt x="171449" y="9537"/>
                  </a:lnTo>
                  <a:lnTo>
                    <a:pt x="176974" y="9537"/>
                  </a:lnTo>
                  <a:lnTo>
                    <a:pt x="176974" y="0"/>
                  </a:lnTo>
                  <a:close/>
                </a:path>
                <a:path w="177165" h="306705">
                  <a:moveTo>
                    <a:pt x="176974" y="9537"/>
                  </a:moveTo>
                  <a:lnTo>
                    <a:pt x="171449" y="9537"/>
                  </a:lnTo>
                  <a:lnTo>
                    <a:pt x="171449" y="201155"/>
                  </a:lnTo>
                  <a:lnTo>
                    <a:pt x="5524" y="296976"/>
                  </a:lnTo>
                  <a:lnTo>
                    <a:pt x="16560" y="296976"/>
                  </a:lnTo>
                  <a:lnTo>
                    <a:pt x="176974" y="204342"/>
                  </a:lnTo>
                  <a:lnTo>
                    <a:pt x="176974" y="9537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342" name="Picture 34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4108" y="197473"/>
              <a:ext cx="152462" cy="176059"/>
            </a:xfrm>
            <a:prstGeom prst="rect">
              <a:avLst/>
            </a:prstGeom>
          </p:spPr>
        </p:pic>
        <p:pic>
          <p:nvPicPr>
            <p:cNvPr id="344" name="Picture 34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04847" y="197473"/>
              <a:ext cx="81723" cy="176059"/>
            </a:xfrm>
            <a:prstGeom prst="rect">
              <a:avLst/>
            </a:prstGeom>
          </p:spPr>
        </p:pic>
        <p:pic>
          <p:nvPicPr>
            <p:cNvPr id="346" name="Picture 346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14156" y="361010"/>
              <a:ext cx="152475" cy="135140"/>
            </a:xfrm>
            <a:prstGeom prst="rect">
              <a:avLst/>
            </a:prstGeom>
          </p:spPr>
        </p:pic>
      </p:grpSp>
      <p:grpSp>
        <p:nvGrpSpPr>
          <p:cNvPr id="347" name="Shape 347"/>
          <p:cNvGrpSpPr/>
          <p:nvPr/>
        </p:nvGrpSpPr>
        <p:grpSpPr>
          <a:xfrm>
            <a:off x="8974988" y="532530"/>
            <a:ext cx="1321434" cy="579755"/>
            <a:chExt cx="1321434" cy="579755"/>
          </a:xfrm>
        </p:grpSpPr>
        <p:sp>
          <p:nvSpPr>
            <p:cNvPr id="348" name="Shape 348"/>
            <p:cNvSpPr/>
            <p:nvPr/>
          </p:nvSpPr>
          <p:spPr>
            <a:xfrm>
              <a:off x="2922" y="29152"/>
              <a:ext cx="199390" cy="114934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99390"/>
                <a:gd name="ODFBottom" fmla="val 114934"/>
                <a:gd name="ODFWidth" fmla="val 199390"/>
                <a:gd name="ODFHeight" fmla="val 114934"/>
              </a:gdLst>
              <a:rect l="OXMLTextRectL" t="OXMLTextRectT" r="OXMLTextRectR" b="OXMLTextRectB"/>
              <a:pathLst>
                <a:path w="199390" h="114934">
                  <a:moveTo>
                    <a:pt x="83591" y="0"/>
                  </a:moveTo>
                  <a:lnTo>
                    <a:pt x="61201" y="0"/>
                  </a:lnTo>
                  <a:lnTo>
                    <a:pt x="61201" y="46863"/>
                  </a:lnTo>
                  <a:lnTo>
                    <a:pt x="22390" y="46863"/>
                  </a:lnTo>
                  <a:lnTo>
                    <a:pt x="22390" y="0"/>
                  </a:lnTo>
                  <a:lnTo>
                    <a:pt x="0" y="0"/>
                  </a:lnTo>
                  <a:lnTo>
                    <a:pt x="0" y="114668"/>
                  </a:lnTo>
                  <a:lnTo>
                    <a:pt x="22390" y="114668"/>
                  </a:lnTo>
                  <a:lnTo>
                    <a:pt x="22390" y="66675"/>
                  </a:lnTo>
                  <a:lnTo>
                    <a:pt x="61201" y="66675"/>
                  </a:lnTo>
                  <a:lnTo>
                    <a:pt x="61201" y="114668"/>
                  </a:lnTo>
                  <a:lnTo>
                    <a:pt x="83591" y="114668"/>
                  </a:lnTo>
                  <a:lnTo>
                    <a:pt x="83591" y="0"/>
                  </a:lnTo>
                  <a:close/>
                </a:path>
                <a:path w="199390" h="114934">
                  <a:moveTo>
                    <a:pt x="198894" y="114668"/>
                  </a:moveTo>
                  <a:lnTo>
                    <a:pt x="191490" y="94386"/>
                  </a:lnTo>
                  <a:lnTo>
                    <a:pt x="184607" y="75526"/>
                  </a:lnTo>
                  <a:lnTo>
                    <a:pt x="169379" y="33820"/>
                  </a:lnTo>
                  <a:lnTo>
                    <a:pt x="162826" y="15875"/>
                  </a:lnTo>
                  <a:lnTo>
                    <a:pt x="162826" y="75526"/>
                  </a:lnTo>
                  <a:lnTo>
                    <a:pt x="134315" y="75526"/>
                  </a:lnTo>
                  <a:lnTo>
                    <a:pt x="148818" y="33820"/>
                  </a:lnTo>
                  <a:lnTo>
                    <a:pt x="162826" y="75526"/>
                  </a:lnTo>
                  <a:lnTo>
                    <a:pt x="162826" y="15875"/>
                  </a:lnTo>
                  <a:lnTo>
                    <a:pt x="157035" y="0"/>
                  </a:lnTo>
                  <a:lnTo>
                    <a:pt x="139458" y="0"/>
                  </a:lnTo>
                  <a:lnTo>
                    <a:pt x="97751" y="114668"/>
                  </a:lnTo>
                  <a:lnTo>
                    <a:pt x="121107" y="114668"/>
                  </a:lnTo>
                  <a:lnTo>
                    <a:pt x="128041" y="94386"/>
                  </a:lnTo>
                  <a:lnTo>
                    <a:pt x="168783" y="94386"/>
                  </a:lnTo>
                  <a:lnTo>
                    <a:pt x="175539" y="114668"/>
                  </a:lnTo>
                  <a:lnTo>
                    <a:pt x="198894" y="114668"/>
                  </a:lnTo>
                  <a:close/>
                </a:path>
              </a:pathLst>
            </a:custGeom>
            <a:solidFill>
              <a:srgbClr val="11141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350" name="Picture 350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701" y="0"/>
              <a:ext cx="1311164" cy="451719"/>
            </a:xfrm>
            <a:prstGeom prst="rect">
              <a:avLst/>
            </a:prstGeom>
          </p:spPr>
        </p:pic>
        <p:sp>
          <p:nvSpPr>
            <p:cNvPr id="351" name="Shape 351"/>
            <p:cNvSpPr/>
            <p:nvPr/>
          </p:nvSpPr>
          <p:spPr>
            <a:xfrm>
              <a:off x="1" y="476521"/>
              <a:ext cx="1321434" cy="102869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321434"/>
                <a:gd name="ODFBottom" fmla="val 102869"/>
                <a:gd name="ODFWidth" fmla="val 1321434"/>
                <a:gd name="ODFHeight" fmla="val 102869"/>
              </a:gdLst>
              <a:rect l="OXMLTextRectL" t="OXMLTextRectT" r="OXMLTextRectR" b="OXMLTextRectB"/>
              <a:pathLst>
                <a:path w="1321434" h="102869">
                  <a:moveTo>
                    <a:pt x="36995" y="53975"/>
                  </a:moveTo>
                  <a:lnTo>
                    <a:pt x="25107" y="53975"/>
                  </a:lnTo>
                  <a:lnTo>
                    <a:pt x="25107" y="72567"/>
                  </a:lnTo>
                  <a:lnTo>
                    <a:pt x="12484" y="72567"/>
                  </a:lnTo>
                  <a:lnTo>
                    <a:pt x="12484" y="53975"/>
                  </a:lnTo>
                  <a:lnTo>
                    <a:pt x="596" y="53975"/>
                  </a:lnTo>
                  <a:lnTo>
                    <a:pt x="596" y="102311"/>
                  </a:lnTo>
                  <a:lnTo>
                    <a:pt x="12484" y="102311"/>
                  </a:lnTo>
                  <a:lnTo>
                    <a:pt x="12484" y="83172"/>
                  </a:lnTo>
                  <a:lnTo>
                    <a:pt x="25107" y="83172"/>
                  </a:lnTo>
                  <a:lnTo>
                    <a:pt x="25107" y="102311"/>
                  </a:lnTo>
                  <a:lnTo>
                    <a:pt x="36995" y="102311"/>
                  </a:lnTo>
                  <a:lnTo>
                    <a:pt x="36995" y="53975"/>
                  </a:lnTo>
                  <a:close/>
                </a:path>
                <a:path w="1321434" h="102869">
                  <a:moveTo>
                    <a:pt x="86207" y="102311"/>
                  </a:moveTo>
                  <a:lnTo>
                    <a:pt x="83591" y="95110"/>
                  </a:lnTo>
                  <a:lnTo>
                    <a:pt x="79984" y="85204"/>
                  </a:lnTo>
                  <a:lnTo>
                    <a:pt x="75298" y="72313"/>
                  </a:lnTo>
                  <a:lnTo>
                    <a:pt x="68630" y="53975"/>
                  </a:lnTo>
                  <a:lnTo>
                    <a:pt x="68427" y="53975"/>
                  </a:lnTo>
                  <a:lnTo>
                    <a:pt x="68427" y="85204"/>
                  </a:lnTo>
                  <a:lnTo>
                    <a:pt x="60007" y="85204"/>
                  </a:lnTo>
                  <a:lnTo>
                    <a:pt x="64350" y="72313"/>
                  </a:lnTo>
                  <a:lnTo>
                    <a:pt x="68427" y="85204"/>
                  </a:lnTo>
                  <a:lnTo>
                    <a:pt x="68427" y="53975"/>
                  </a:lnTo>
                  <a:lnTo>
                    <a:pt x="59448" y="53975"/>
                  </a:lnTo>
                  <a:lnTo>
                    <a:pt x="41871" y="102311"/>
                  </a:lnTo>
                  <a:lnTo>
                    <a:pt x="54317" y="102311"/>
                  </a:lnTo>
                  <a:lnTo>
                    <a:pt x="56680" y="95110"/>
                  </a:lnTo>
                  <a:lnTo>
                    <a:pt x="71564" y="95110"/>
                  </a:lnTo>
                  <a:lnTo>
                    <a:pt x="73799" y="102311"/>
                  </a:lnTo>
                  <a:lnTo>
                    <a:pt x="86207" y="102311"/>
                  </a:lnTo>
                  <a:close/>
                </a:path>
                <a:path w="1321434" h="102869">
                  <a:moveTo>
                    <a:pt x="121793" y="41338"/>
                  </a:moveTo>
                  <a:lnTo>
                    <a:pt x="113715" y="41338"/>
                  </a:lnTo>
                  <a:lnTo>
                    <a:pt x="113576" y="43738"/>
                  </a:lnTo>
                  <a:lnTo>
                    <a:pt x="112382" y="44945"/>
                  </a:lnTo>
                  <a:lnTo>
                    <a:pt x="107848" y="44945"/>
                  </a:lnTo>
                  <a:lnTo>
                    <a:pt x="106654" y="43738"/>
                  </a:lnTo>
                  <a:lnTo>
                    <a:pt x="106514" y="41338"/>
                  </a:lnTo>
                  <a:lnTo>
                    <a:pt x="98437" y="41338"/>
                  </a:lnTo>
                  <a:lnTo>
                    <a:pt x="104749" y="50800"/>
                  </a:lnTo>
                  <a:lnTo>
                    <a:pt x="106375" y="51384"/>
                  </a:lnTo>
                  <a:lnTo>
                    <a:pt x="108165" y="51663"/>
                  </a:lnTo>
                  <a:lnTo>
                    <a:pt x="112064" y="51663"/>
                  </a:lnTo>
                  <a:lnTo>
                    <a:pt x="113842" y="51384"/>
                  </a:lnTo>
                  <a:lnTo>
                    <a:pt x="115468" y="50800"/>
                  </a:lnTo>
                  <a:lnTo>
                    <a:pt x="117106" y="50253"/>
                  </a:lnTo>
                  <a:lnTo>
                    <a:pt x="118554" y="49149"/>
                  </a:lnTo>
                  <a:lnTo>
                    <a:pt x="121081" y="45897"/>
                  </a:lnTo>
                  <a:lnTo>
                    <a:pt x="121386" y="44945"/>
                  </a:lnTo>
                  <a:lnTo>
                    <a:pt x="121754" y="43840"/>
                  </a:lnTo>
                  <a:lnTo>
                    <a:pt x="121793" y="41338"/>
                  </a:lnTo>
                  <a:close/>
                </a:path>
                <a:path w="1321434" h="102869">
                  <a:moveTo>
                    <a:pt x="128854" y="53962"/>
                  </a:moveTo>
                  <a:lnTo>
                    <a:pt x="118465" y="53962"/>
                  </a:lnTo>
                  <a:lnTo>
                    <a:pt x="102997" y="80314"/>
                  </a:lnTo>
                  <a:lnTo>
                    <a:pt x="102997" y="53962"/>
                  </a:lnTo>
                  <a:lnTo>
                    <a:pt x="91109" y="53962"/>
                  </a:lnTo>
                  <a:lnTo>
                    <a:pt x="91109" y="102311"/>
                  </a:lnTo>
                  <a:lnTo>
                    <a:pt x="101498" y="102311"/>
                  </a:lnTo>
                  <a:lnTo>
                    <a:pt x="114414" y="80314"/>
                  </a:lnTo>
                  <a:lnTo>
                    <a:pt x="116967" y="75984"/>
                  </a:lnTo>
                  <a:lnTo>
                    <a:pt x="116967" y="102311"/>
                  </a:lnTo>
                  <a:lnTo>
                    <a:pt x="128854" y="102311"/>
                  </a:lnTo>
                  <a:lnTo>
                    <a:pt x="128854" y="75984"/>
                  </a:lnTo>
                  <a:lnTo>
                    <a:pt x="128854" y="53962"/>
                  </a:lnTo>
                  <a:close/>
                </a:path>
                <a:path w="1321434" h="102869">
                  <a:moveTo>
                    <a:pt x="171411" y="53975"/>
                  </a:moveTo>
                  <a:lnTo>
                    <a:pt x="135763" y="53975"/>
                  </a:lnTo>
                  <a:lnTo>
                    <a:pt x="135763" y="64566"/>
                  </a:lnTo>
                  <a:lnTo>
                    <a:pt x="147650" y="64566"/>
                  </a:lnTo>
                  <a:lnTo>
                    <a:pt x="147650" y="102311"/>
                  </a:lnTo>
                  <a:lnTo>
                    <a:pt x="159524" y="102311"/>
                  </a:lnTo>
                  <a:lnTo>
                    <a:pt x="159524" y="64566"/>
                  </a:lnTo>
                  <a:lnTo>
                    <a:pt x="171411" y="64566"/>
                  </a:lnTo>
                  <a:lnTo>
                    <a:pt x="171411" y="53975"/>
                  </a:lnTo>
                  <a:close/>
                </a:path>
                <a:path w="1321434" h="102869">
                  <a:moveTo>
                    <a:pt x="216090" y="53975"/>
                  </a:moveTo>
                  <a:lnTo>
                    <a:pt x="205689" y="53975"/>
                  </a:lnTo>
                  <a:lnTo>
                    <a:pt x="190220" y="80314"/>
                  </a:lnTo>
                  <a:lnTo>
                    <a:pt x="190220" y="53975"/>
                  </a:lnTo>
                  <a:lnTo>
                    <a:pt x="178346" y="53975"/>
                  </a:lnTo>
                  <a:lnTo>
                    <a:pt x="178346" y="102311"/>
                  </a:lnTo>
                  <a:lnTo>
                    <a:pt x="188722" y="102311"/>
                  </a:lnTo>
                  <a:lnTo>
                    <a:pt x="204203" y="75971"/>
                  </a:lnTo>
                  <a:lnTo>
                    <a:pt x="204203" y="102311"/>
                  </a:lnTo>
                  <a:lnTo>
                    <a:pt x="216090" y="102311"/>
                  </a:lnTo>
                  <a:lnTo>
                    <a:pt x="216090" y="53975"/>
                  </a:lnTo>
                  <a:close/>
                </a:path>
                <a:path w="1321434" h="102869">
                  <a:moveTo>
                    <a:pt x="261518" y="64985"/>
                  </a:moveTo>
                  <a:lnTo>
                    <a:pt x="261366" y="64630"/>
                  </a:lnTo>
                  <a:lnTo>
                    <a:pt x="259956" y="61264"/>
                  </a:lnTo>
                  <a:lnTo>
                    <a:pt x="253771" y="55435"/>
                  </a:lnTo>
                  <a:lnTo>
                    <a:pt x="249821" y="53962"/>
                  </a:lnTo>
                  <a:lnTo>
                    <a:pt x="249631" y="53962"/>
                  </a:lnTo>
                  <a:lnTo>
                    <a:pt x="249631" y="68097"/>
                  </a:lnTo>
                  <a:lnTo>
                    <a:pt x="249631" y="70916"/>
                  </a:lnTo>
                  <a:lnTo>
                    <a:pt x="249161" y="72085"/>
                  </a:lnTo>
                  <a:lnTo>
                    <a:pt x="247192" y="73926"/>
                  </a:lnTo>
                  <a:lnTo>
                    <a:pt x="245973" y="74396"/>
                  </a:lnTo>
                  <a:lnTo>
                    <a:pt x="237756" y="74396"/>
                  </a:lnTo>
                  <a:lnTo>
                    <a:pt x="237756" y="64630"/>
                  </a:lnTo>
                  <a:lnTo>
                    <a:pt x="245973" y="64630"/>
                  </a:lnTo>
                  <a:lnTo>
                    <a:pt x="247192" y="65087"/>
                  </a:lnTo>
                  <a:lnTo>
                    <a:pt x="249161" y="66941"/>
                  </a:lnTo>
                  <a:lnTo>
                    <a:pt x="249631" y="68097"/>
                  </a:lnTo>
                  <a:lnTo>
                    <a:pt x="249631" y="53962"/>
                  </a:lnTo>
                  <a:lnTo>
                    <a:pt x="225869" y="53962"/>
                  </a:lnTo>
                  <a:lnTo>
                    <a:pt x="225869" y="102298"/>
                  </a:lnTo>
                  <a:lnTo>
                    <a:pt x="237756" y="102298"/>
                  </a:lnTo>
                  <a:lnTo>
                    <a:pt x="237756" y="85051"/>
                  </a:lnTo>
                  <a:lnTo>
                    <a:pt x="249821" y="85051"/>
                  </a:lnTo>
                  <a:lnTo>
                    <a:pt x="253771" y="83604"/>
                  </a:lnTo>
                  <a:lnTo>
                    <a:pt x="259956" y="77762"/>
                  </a:lnTo>
                  <a:lnTo>
                    <a:pt x="261366" y="74396"/>
                  </a:lnTo>
                  <a:lnTo>
                    <a:pt x="261518" y="74041"/>
                  </a:lnTo>
                  <a:lnTo>
                    <a:pt x="261518" y="64985"/>
                  </a:lnTo>
                  <a:close/>
                </a:path>
                <a:path w="1321434" h="102869">
                  <a:moveTo>
                    <a:pt x="301294" y="53975"/>
                  </a:moveTo>
                  <a:lnTo>
                    <a:pt x="268427" y="53975"/>
                  </a:lnTo>
                  <a:lnTo>
                    <a:pt x="268427" y="102311"/>
                  </a:lnTo>
                  <a:lnTo>
                    <a:pt x="301294" y="102311"/>
                  </a:lnTo>
                  <a:lnTo>
                    <a:pt x="301294" y="91719"/>
                  </a:lnTo>
                  <a:lnTo>
                    <a:pt x="280327" y="91719"/>
                  </a:lnTo>
                  <a:lnTo>
                    <a:pt x="280327" y="83235"/>
                  </a:lnTo>
                  <a:lnTo>
                    <a:pt x="298234" y="83235"/>
                  </a:lnTo>
                  <a:lnTo>
                    <a:pt x="298234" y="72644"/>
                  </a:lnTo>
                  <a:lnTo>
                    <a:pt x="280327" y="72644"/>
                  </a:lnTo>
                  <a:lnTo>
                    <a:pt x="280327" y="64566"/>
                  </a:lnTo>
                  <a:lnTo>
                    <a:pt x="301294" y="64566"/>
                  </a:lnTo>
                  <a:lnTo>
                    <a:pt x="301294" y="53975"/>
                  </a:lnTo>
                  <a:close/>
                </a:path>
                <a:path w="1321434" h="102869">
                  <a:moveTo>
                    <a:pt x="345732" y="91643"/>
                  </a:moveTo>
                  <a:lnTo>
                    <a:pt x="345719" y="81876"/>
                  </a:lnTo>
                  <a:lnTo>
                    <a:pt x="344385" y="78409"/>
                  </a:lnTo>
                  <a:lnTo>
                    <a:pt x="338594" y="72656"/>
                  </a:lnTo>
                  <a:lnTo>
                    <a:pt x="334645" y="71221"/>
                  </a:lnTo>
                  <a:lnTo>
                    <a:pt x="333946" y="71221"/>
                  </a:lnTo>
                  <a:lnTo>
                    <a:pt x="333946" y="85369"/>
                  </a:lnTo>
                  <a:lnTo>
                    <a:pt x="333946" y="88176"/>
                  </a:lnTo>
                  <a:lnTo>
                    <a:pt x="333514" y="89344"/>
                  </a:lnTo>
                  <a:lnTo>
                    <a:pt x="331736" y="91173"/>
                  </a:lnTo>
                  <a:lnTo>
                    <a:pt x="330568" y="91643"/>
                  </a:lnTo>
                  <a:lnTo>
                    <a:pt x="321602" y="91643"/>
                  </a:lnTo>
                  <a:lnTo>
                    <a:pt x="321602" y="81876"/>
                  </a:lnTo>
                  <a:lnTo>
                    <a:pt x="330568" y="81876"/>
                  </a:lnTo>
                  <a:lnTo>
                    <a:pt x="331736" y="82334"/>
                  </a:lnTo>
                  <a:lnTo>
                    <a:pt x="333514" y="84188"/>
                  </a:lnTo>
                  <a:lnTo>
                    <a:pt x="333946" y="85369"/>
                  </a:lnTo>
                  <a:lnTo>
                    <a:pt x="333946" y="71221"/>
                  </a:lnTo>
                  <a:lnTo>
                    <a:pt x="321602" y="71221"/>
                  </a:lnTo>
                  <a:lnTo>
                    <a:pt x="321602" y="64566"/>
                  </a:lnTo>
                  <a:lnTo>
                    <a:pt x="342709" y="64566"/>
                  </a:lnTo>
                  <a:lnTo>
                    <a:pt x="342709" y="53975"/>
                  </a:lnTo>
                  <a:lnTo>
                    <a:pt x="309714" y="53975"/>
                  </a:lnTo>
                  <a:lnTo>
                    <a:pt x="309714" y="102311"/>
                  </a:lnTo>
                  <a:lnTo>
                    <a:pt x="334645" y="102311"/>
                  </a:lnTo>
                  <a:lnTo>
                    <a:pt x="338594" y="100876"/>
                  </a:lnTo>
                  <a:lnTo>
                    <a:pt x="344385" y="95123"/>
                  </a:lnTo>
                  <a:lnTo>
                    <a:pt x="345732" y="91643"/>
                  </a:lnTo>
                  <a:close/>
                </a:path>
                <a:path w="1321434" h="102869">
                  <a:moveTo>
                    <a:pt x="386918" y="53975"/>
                  </a:moveTo>
                  <a:lnTo>
                    <a:pt x="354050" y="53975"/>
                  </a:lnTo>
                  <a:lnTo>
                    <a:pt x="354050" y="102311"/>
                  </a:lnTo>
                  <a:lnTo>
                    <a:pt x="386918" y="102311"/>
                  </a:lnTo>
                  <a:lnTo>
                    <a:pt x="386918" y="91719"/>
                  </a:lnTo>
                  <a:lnTo>
                    <a:pt x="365937" y="91719"/>
                  </a:lnTo>
                  <a:lnTo>
                    <a:pt x="365937" y="83235"/>
                  </a:lnTo>
                  <a:lnTo>
                    <a:pt x="383857" y="83235"/>
                  </a:lnTo>
                  <a:lnTo>
                    <a:pt x="383857" y="72644"/>
                  </a:lnTo>
                  <a:lnTo>
                    <a:pt x="365937" y="72644"/>
                  </a:lnTo>
                  <a:lnTo>
                    <a:pt x="365937" y="64566"/>
                  </a:lnTo>
                  <a:lnTo>
                    <a:pt x="386918" y="64566"/>
                  </a:lnTo>
                  <a:lnTo>
                    <a:pt x="386918" y="53975"/>
                  </a:lnTo>
                  <a:close/>
                </a:path>
                <a:path w="1321434" h="102869">
                  <a:moveTo>
                    <a:pt x="431711" y="53975"/>
                  </a:moveTo>
                  <a:lnTo>
                    <a:pt x="419836" y="53975"/>
                  </a:lnTo>
                  <a:lnTo>
                    <a:pt x="419836" y="72567"/>
                  </a:lnTo>
                  <a:lnTo>
                    <a:pt x="407200" y="72567"/>
                  </a:lnTo>
                  <a:lnTo>
                    <a:pt x="407200" y="53975"/>
                  </a:lnTo>
                  <a:lnTo>
                    <a:pt x="395312" y="53975"/>
                  </a:lnTo>
                  <a:lnTo>
                    <a:pt x="395312" y="102311"/>
                  </a:lnTo>
                  <a:lnTo>
                    <a:pt x="407200" y="102311"/>
                  </a:lnTo>
                  <a:lnTo>
                    <a:pt x="407200" y="83172"/>
                  </a:lnTo>
                  <a:lnTo>
                    <a:pt x="419836" y="83172"/>
                  </a:lnTo>
                  <a:lnTo>
                    <a:pt x="419836" y="102311"/>
                  </a:lnTo>
                  <a:lnTo>
                    <a:pt x="431711" y="102311"/>
                  </a:lnTo>
                  <a:lnTo>
                    <a:pt x="431711" y="53975"/>
                  </a:lnTo>
                  <a:close/>
                </a:path>
                <a:path w="1321434" h="102869">
                  <a:moveTo>
                    <a:pt x="525272" y="102311"/>
                  </a:moveTo>
                  <a:lnTo>
                    <a:pt x="522643" y="95110"/>
                  </a:lnTo>
                  <a:lnTo>
                    <a:pt x="519049" y="85204"/>
                  </a:lnTo>
                  <a:lnTo>
                    <a:pt x="514362" y="72313"/>
                  </a:lnTo>
                  <a:lnTo>
                    <a:pt x="507695" y="53975"/>
                  </a:lnTo>
                  <a:lnTo>
                    <a:pt x="507492" y="53975"/>
                  </a:lnTo>
                  <a:lnTo>
                    <a:pt x="507492" y="85204"/>
                  </a:lnTo>
                  <a:lnTo>
                    <a:pt x="499071" y="85204"/>
                  </a:lnTo>
                  <a:lnTo>
                    <a:pt x="503428" y="72313"/>
                  </a:lnTo>
                  <a:lnTo>
                    <a:pt x="507492" y="85204"/>
                  </a:lnTo>
                  <a:lnTo>
                    <a:pt x="507492" y="53975"/>
                  </a:lnTo>
                  <a:lnTo>
                    <a:pt x="498525" y="53975"/>
                  </a:lnTo>
                  <a:lnTo>
                    <a:pt x="481190" y="101625"/>
                  </a:lnTo>
                  <a:lnTo>
                    <a:pt x="465797" y="76441"/>
                  </a:lnTo>
                  <a:lnTo>
                    <a:pt x="480060" y="53975"/>
                  </a:lnTo>
                  <a:lnTo>
                    <a:pt x="466407" y="53975"/>
                  </a:lnTo>
                  <a:lnTo>
                    <a:pt x="453377" y="76847"/>
                  </a:lnTo>
                  <a:lnTo>
                    <a:pt x="453377" y="53975"/>
                  </a:lnTo>
                  <a:lnTo>
                    <a:pt x="441490" y="53975"/>
                  </a:lnTo>
                  <a:lnTo>
                    <a:pt x="441490" y="102311"/>
                  </a:lnTo>
                  <a:lnTo>
                    <a:pt x="453377" y="102311"/>
                  </a:lnTo>
                  <a:lnTo>
                    <a:pt x="453377" y="76987"/>
                  </a:lnTo>
                  <a:lnTo>
                    <a:pt x="467639" y="102311"/>
                  </a:lnTo>
                  <a:lnTo>
                    <a:pt x="480949" y="102311"/>
                  </a:lnTo>
                  <a:lnTo>
                    <a:pt x="481622" y="102311"/>
                  </a:lnTo>
                  <a:lnTo>
                    <a:pt x="493369" y="102311"/>
                  </a:lnTo>
                  <a:lnTo>
                    <a:pt x="495744" y="95110"/>
                  </a:lnTo>
                  <a:lnTo>
                    <a:pt x="510628" y="95110"/>
                  </a:lnTo>
                  <a:lnTo>
                    <a:pt x="512864" y="102311"/>
                  </a:lnTo>
                  <a:lnTo>
                    <a:pt x="525272" y="102311"/>
                  </a:lnTo>
                  <a:close/>
                </a:path>
                <a:path w="1321434" h="102869">
                  <a:moveTo>
                    <a:pt x="541362" y="90093"/>
                  </a:moveTo>
                  <a:lnTo>
                    <a:pt x="529145" y="90093"/>
                  </a:lnTo>
                  <a:lnTo>
                    <a:pt x="529145" y="102311"/>
                  </a:lnTo>
                  <a:lnTo>
                    <a:pt x="541362" y="102311"/>
                  </a:lnTo>
                  <a:lnTo>
                    <a:pt x="541362" y="90093"/>
                  </a:lnTo>
                  <a:close/>
                </a:path>
                <a:path w="1321434" h="102869">
                  <a:moveTo>
                    <a:pt x="585762" y="64985"/>
                  </a:moveTo>
                  <a:lnTo>
                    <a:pt x="585609" y="64630"/>
                  </a:lnTo>
                  <a:lnTo>
                    <a:pt x="584212" y="61264"/>
                  </a:lnTo>
                  <a:lnTo>
                    <a:pt x="578015" y="55435"/>
                  </a:lnTo>
                  <a:lnTo>
                    <a:pt x="574065" y="53962"/>
                  </a:lnTo>
                  <a:lnTo>
                    <a:pt x="573874" y="53962"/>
                  </a:lnTo>
                  <a:lnTo>
                    <a:pt x="573874" y="68097"/>
                  </a:lnTo>
                  <a:lnTo>
                    <a:pt x="573874" y="70916"/>
                  </a:lnTo>
                  <a:lnTo>
                    <a:pt x="573405" y="72085"/>
                  </a:lnTo>
                  <a:lnTo>
                    <a:pt x="571436" y="73926"/>
                  </a:lnTo>
                  <a:lnTo>
                    <a:pt x="570217" y="74396"/>
                  </a:lnTo>
                  <a:lnTo>
                    <a:pt x="562000" y="74396"/>
                  </a:lnTo>
                  <a:lnTo>
                    <a:pt x="562000" y="64630"/>
                  </a:lnTo>
                  <a:lnTo>
                    <a:pt x="570217" y="64630"/>
                  </a:lnTo>
                  <a:lnTo>
                    <a:pt x="571436" y="65087"/>
                  </a:lnTo>
                  <a:lnTo>
                    <a:pt x="573405" y="66941"/>
                  </a:lnTo>
                  <a:lnTo>
                    <a:pt x="573874" y="68097"/>
                  </a:lnTo>
                  <a:lnTo>
                    <a:pt x="573874" y="53962"/>
                  </a:lnTo>
                  <a:lnTo>
                    <a:pt x="550113" y="53962"/>
                  </a:lnTo>
                  <a:lnTo>
                    <a:pt x="550113" y="102298"/>
                  </a:lnTo>
                  <a:lnTo>
                    <a:pt x="562000" y="102298"/>
                  </a:lnTo>
                  <a:lnTo>
                    <a:pt x="562000" y="85051"/>
                  </a:lnTo>
                  <a:lnTo>
                    <a:pt x="574065" y="85051"/>
                  </a:lnTo>
                  <a:lnTo>
                    <a:pt x="578015" y="83604"/>
                  </a:lnTo>
                  <a:lnTo>
                    <a:pt x="584212" y="77762"/>
                  </a:lnTo>
                  <a:lnTo>
                    <a:pt x="585609" y="74396"/>
                  </a:lnTo>
                  <a:lnTo>
                    <a:pt x="585762" y="74041"/>
                  </a:lnTo>
                  <a:lnTo>
                    <a:pt x="585762" y="64985"/>
                  </a:lnTo>
                  <a:close/>
                </a:path>
                <a:path w="1321434" h="102869">
                  <a:moveTo>
                    <a:pt x="643407" y="70243"/>
                  </a:moveTo>
                  <a:lnTo>
                    <a:pt x="642137" y="66725"/>
                  </a:lnTo>
                  <a:lnTo>
                    <a:pt x="641692" y="65506"/>
                  </a:lnTo>
                  <a:lnTo>
                    <a:pt x="634809" y="58712"/>
                  </a:lnTo>
                  <a:lnTo>
                    <a:pt x="631520" y="57531"/>
                  </a:lnTo>
                  <a:lnTo>
                    <a:pt x="631520" y="73317"/>
                  </a:lnTo>
                  <a:lnTo>
                    <a:pt x="631520" y="80200"/>
                  </a:lnTo>
                  <a:lnTo>
                    <a:pt x="630834" y="82651"/>
                  </a:lnTo>
                  <a:lnTo>
                    <a:pt x="628091" y="85763"/>
                  </a:lnTo>
                  <a:lnTo>
                    <a:pt x="625830" y="86715"/>
                  </a:lnTo>
                  <a:lnTo>
                    <a:pt x="622706" y="87020"/>
                  </a:lnTo>
                  <a:lnTo>
                    <a:pt x="622706" y="66725"/>
                  </a:lnTo>
                  <a:lnTo>
                    <a:pt x="625868" y="66967"/>
                  </a:lnTo>
                  <a:lnTo>
                    <a:pt x="628142" y="67818"/>
                  </a:lnTo>
                  <a:lnTo>
                    <a:pt x="630859" y="70815"/>
                  </a:lnTo>
                  <a:lnTo>
                    <a:pt x="631520" y="73317"/>
                  </a:lnTo>
                  <a:lnTo>
                    <a:pt x="631520" y="57531"/>
                  </a:lnTo>
                  <a:lnTo>
                    <a:pt x="629691" y="56870"/>
                  </a:lnTo>
                  <a:lnTo>
                    <a:pt x="622909" y="56553"/>
                  </a:lnTo>
                  <a:lnTo>
                    <a:pt x="622909" y="51523"/>
                  </a:lnTo>
                  <a:lnTo>
                    <a:pt x="611238" y="51523"/>
                  </a:lnTo>
                  <a:lnTo>
                    <a:pt x="611238" y="66725"/>
                  </a:lnTo>
                  <a:lnTo>
                    <a:pt x="611238" y="87020"/>
                  </a:lnTo>
                  <a:lnTo>
                    <a:pt x="602411" y="80200"/>
                  </a:lnTo>
                  <a:lnTo>
                    <a:pt x="602411" y="73317"/>
                  </a:lnTo>
                  <a:lnTo>
                    <a:pt x="603084" y="70815"/>
                  </a:lnTo>
                  <a:lnTo>
                    <a:pt x="605802" y="67818"/>
                  </a:lnTo>
                  <a:lnTo>
                    <a:pt x="608050" y="66967"/>
                  </a:lnTo>
                  <a:lnTo>
                    <a:pt x="611238" y="66725"/>
                  </a:lnTo>
                  <a:lnTo>
                    <a:pt x="611238" y="51523"/>
                  </a:lnTo>
                  <a:lnTo>
                    <a:pt x="611022" y="51523"/>
                  </a:lnTo>
                  <a:lnTo>
                    <a:pt x="611022" y="56553"/>
                  </a:lnTo>
                  <a:lnTo>
                    <a:pt x="604240" y="56870"/>
                  </a:lnTo>
                  <a:lnTo>
                    <a:pt x="599122" y="58712"/>
                  </a:lnTo>
                  <a:lnTo>
                    <a:pt x="595693" y="62115"/>
                  </a:lnTo>
                  <a:lnTo>
                    <a:pt x="592239" y="65506"/>
                  </a:lnTo>
                  <a:lnTo>
                    <a:pt x="590524" y="70243"/>
                  </a:lnTo>
                  <a:lnTo>
                    <a:pt x="590524" y="76314"/>
                  </a:lnTo>
                  <a:lnTo>
                    <a:pt x="591807" y="85039"/>
                  </a:lnTo>
                  <a:lnTo>
                    <a:pt x="595642" y="91376"/>
                  </a:lnTo>
                  <a:lnTo>
                    <a:pt x="602056" y="95351"/>
                  </a:lnTo>
                  <a:lnTo>
                    <a:pt x="611022" y="96939"/>
                  </a:lnTo>
                  <a:lnTo>
                    <a:pt x="611022" y="102704"/>
                  </a:lnTo>
                  <a:lnTo>
                    <a:pt x="622909" y="102704"/>
                  </a:lnTo>
                  <a:lnTo>
                    <a:pt x="622909" y="96939"/>
                  </a:lnTo>
                  <a:lnTo>
                    <a:pt x="631875" y="95351"/>
                  </a:lnTo>
                  <a:lnTo>
                    <a:pt x="638276" y="91376"/>
                  </a:lnTo>
                  <a:lnTo>
                    <a:pt x="640918" y="87020"/>
                  </a:lnTo>
                  <a:lnTo>
                    <a:pt x="642124" y="85039"/>
                  </a:lnTo>
                  <a:lnTo>
                    <a:pt x="643407" y="76314"/>
                  </a:lnTo>
                  <a:lnTo>
                    <a:pt x="643407" y="70243"/>
                  </a:lnTo>
                  <a:close/>
                </a:path>
                <a:path w="1321434" h="102869">
                  <a:moveTo>
                    <a:pt x="1321015" y="0"/>
                  </a:moveTo>
                  <a:lnTo>
                    <a:pt x="0" y="0"/>
                  </a:lnTo>
                  <a:lnTo>
                    <a:pt x="0" y="5867"/>
                  </a:lnTo>
                  <a:lnTo>
                    <a:pt x="1321015" y="5867"/>
                  </a:lnTo>
                  <a:lnTo>
                    <a:pt x="1321015" y="0"/>
                  </a:lnTo>
                  <a:close/>
                </a:path>
              </a:pathLst>
            </a:custGeom>
            <a:solidFill>
              <a:srgbClr val="111416"/>
            </a:solidFill>
          </p:spPr>
          <p:txBody>
            <a:bodyPr wrap="square" lIns="0" tIns="0" rIns="0" bIns="0"/>
            <a:lstStyle/>
            <a:p/>
          </p:txBody>
        </p:sp>
      </p:grpSp>
      <p:sp>
        <p:nvSpPr>
          <p:cNvPr id="352" name="Shape 352"/>
          <p:cNvSpPr txBox="1"/>
          <p:nvPr/>
        </p:nvSpPr>
        <p:spPr>
          <a:xfrm>
            <a:off x="3517900" y="1803324"/>
            <a:ext cx="34224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sz="2400">
                <a:latin typeface="Arial"/>
                <a:ea typeface="Arial"/>
                <a:cs typeface="Arial"/>
              </a:rPr>
              <a:t>Фугасные мины</a:t>
            </a:r>
          </a:p>
        </p:txBody>
      </p:sp>
      <p:pic>
        <p:nvPicPr>
          <p:cNvPr id="354" name="Picture 354"/>
          <p:cNvPicPr/>
          <p:nvPr/>
        </p:nvPicPr>
        <p:blipFill>
          <a:blip r:embed="rId7"/>
          <a:stretch>
            <a:fillRect/>
          </a:stretch>
        </p:blipFill>
        <p:spPr>
          <a:xfrm>
            <a:off x="5834948" y="3045885"/>
            <a:ext cx="3475458" cy="3475458"/>
          </a:xfrm>
          <a:prstGeom prst="rect">
            <a:avLst/>
          </a:prstGeom>
        </p:spPr>
      </p:pic>
      <p:pic>
        <p:nvPicPr>
          <p:cNvPr id="356" name="Picture 356"/>
          <p:cNvPicPr/>
          <p:nvPr/>
        </p:nvPicPr>
        <p:blipFill>
          <a:blip r:embed="rId8"/>
          <a:stretch>
            <a:fillRect/>
          </a:stretch>
        </p:blipFill>
        <p:spPr>
          <a:xfrm>
            <a:off x="1382994" y="2980460"/>
            <a:ext cx="3422441" cy="3422441"/>
          </a:xfrm>
          <a:prstGeom prst="rect">
            <a:avLst/>
          </a:prstGeom>
        </p:spPr>
      </p:pic>
      <p:grpSp>
        <p:nvGrpSpPr>
          <p:cNvPr id="357" name="Shape 357"/>
          <p:cNvGrpSpPr/>
          <p:nvPr/>
        </p:nvGrpSpPr>
        <p:grpSpPr>
          <a:xfrm flipH="1">
            <a:off x="0" y="5244344"/>
            <a:ext cx="3274954" cy="2317114"/>
            <a:chExt cx="3274954" cy="2317114"/>
          </a:xfrm>
        </p:grpSpPr>
        <p:sp>
          <p:nvSpPr>
            <p:cNvPr id="358" name="Shape 358"/>
            <p:cNvSpPr/>
            <p:nvPr/>
          </p:nvSpPr>
          <p:spPr>
            <a:xfrm>
              <a:off x="0" y="0"/>
              <a:ext cx="3274954" cy="2317114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155950"/>
                <a:gd name="ODFBottom" fmla="val 2317115"/>
                <a:gd name="ODFWidth" fmla="val 3155950"/>
                <a:gd name="ODFHeight" fmla="val 2317115"/>
              </a:gdLst>
              <a:rect l="OXMLTextRectL" t="OXMLTextRectT" r="OXMLTextRectR" b="OXMLTextRectB"/>
              <a:pathLst>
                <a:path w="3155950" h="2317115">
                  <a:moveTo>
                    <a:pt x="2313978" y="0"/>
                  </a:moveTo>
                  <a:lnTo>
                    <a:pt x="0" y="2316861"/>
                  </a:lnTo>
                  <a:lnTo>
                    <a:pt x="3155911" y="2316861"/>
                  </a:lnTo>
                  <a:lnTo>
                    <a:pt x="3155911" y="842987"/>
                  </a:lnTo>
                  <a:lnTo>
                    <a:pt x="2313978" y="0"/>
                  </a:lnTo>
                  <a:close/>
                </a:path>
              </a:pathLst>
            </a:custGeom>
            <a:solidFill>
              <a:srgbClr val="367CB4"/>
            </a:solidFill>
          </p:spPr>
          <p:txBody>
            <a:bodyPr wrap="square" lIns="0" tIns="0" rIns="0" bIns="0"/>
            <a:lstStyle/>
            <a:p/>
          </p:txBody>
        </p:sp>
        <p:sp>
          <p:nvSpPr>
            <p:cNvPr id="359" name="Shape 359"/>
            <p:cNvSpPr/>
            <p:nvPr/>
          </p:nvSpPr>
          <p:spPr>
            <a:xfrm>
              <a:off x="967034" y="0"/>
              <a:ext cx="1881945" cy="1815464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813559"/>
                <a:gd name="ODFBottom" fmla="val 1815465"/>
                <a:gd name="ODFWidth" fmla="val 1813559"/>
                <a:gd name="ODFHeight" fmla="val 1815465"/>
              </a:gdLst>
              <a:rect l="OXMLTextRectL" t="OXMLTextRectT" r="OXMLTextRectR" b="OXMLTextRectB"/>
              <a:pathLst>
                <a:path w="1813558" h="1815464">
                  <a:moveTo>
                    <a:pt x="906513" y="0"/>
                  </a:moveTo>
                  <a:lnTo>
                    <a:pt x="0" y="907643"/>
                  </a:lnTo>
                  <a:lnTo>
                    <a:pt x="906513" y="1815287"/>
                  </a:lnTo>
                  <a:lnTo>
                    <a:pt x="1813026" y="907643"/>
                  </a:lnTo>
                  <a:lnTo>
                    <a:pt x="906513" y="0"/>
                  </a:lnTo>
                  <a:close/>
                </a:path>
              </a:pathLst>
            </a:custGeom>
            <a:solidFill>
              <a:srgbClr val="F15B6A"/>
            </a:solidFill>
          </p:spPr>
          <p:txBody>
            <a:bodyPr wrap="square" lIns="0" tIns="0" rIns="0" bIns="0"/>
            <a:lstStyle/>
            <a:p/>
          </p:txBody>
        </p:sp>
      </p:grpSp>
      <p:sp>
        <p:nvSpPr>
          <p:cNvPr id="360" name="Shape 360"/>
          <p:cNvSpPr/>
          <p:nvPr/>
        </p:nvSpPr>
        <p:spPr>
          <a:xfrm>
            <a:off x="507473" y="5885059"/>
            <a:ext cx="1718945" cy="167640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18945"/>
              <a:gd name="ODFBottom" fmla="val 1676400"/>
              <a:gd name="ODFWidth" fmla="val 1718945"/>
              <a:gd name="ODFHeight" fmla="val 1676400"/>
            </a:gdLst>
            <a:rect l="OXMLTextRectL" t="OXMLTextRectT" r="OXMLTextRectR" b="OXMLTextRectB"/>
            <a:pathLst>
              <a:path w="1718945" h="1676400">
                <a:moveTo>
                  <a:pt x="1673874" y="0"/>
                </a:moveTo>
                <a:lnTo>
                  <a:pt x="0" y="1676027"/>
                </a:lnTo>
              </a:path>
              <a:path w="1718945" h="1676400">
                <a:moveTo>
                  <a:pt x="1718700" y="1129338"/>
                </a:moveTo>
                <a:lnTo>
                  <a:pt x="1172713" y="1676027"/>
                </a:lnTo>
              </a:path>
              <a:path w="1718945" h="1676400">
                <a:moveTo>
                  <a:pt x="1718700" y="346527"/>
                </a:moveTo>
                <a:lnTo>
                  <a:pt x="390900" y="1676027"/>
                </a:lnTo>
              </a:path>
              <a:path w="1718945" h="1676400">
                <a:moveTo>
                  <a:pt x="1718700" y="1520745"/>
                </a:moveTo>
                <a:lnTo>
                  <a:pt x="1563616" y="1676027"/>
                </a:lnTo>
              </a:path>
              <a:path w="1718945" h="1676400">
                <a:moveTo>
                  <a:pt x="1718700" y="737926"/>
                </a:moveTo>
                <a:lnTo>
                  <a:pt x="781804" y="1676027"/>
                </a:lnTo>
              </a:path>
            </a:pathLst>
          </a:custGeom>
          <a:ln w="75336">
            <a:solidFill>
              <a:srgbClr val="FFFFFF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sp>
        <p:nvSpPr>
          <p:cNvPr id="361" name="Shape 361"/>
          <p:cNvSpPr txBox="1"/>
          <p:nvPr/>
        </p:nvSpPr>
        <p:spPr>
          <a:xfrm>
            <a:off x="850900" y="2310755"/>
            <a:ext cx="9220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t>мины наносят поражение непосредственно силой взрыва. Основной поражающий эффект — кинетическая взрывная волна, наиболее распространенные повреждения — отрыв конечностей, компрессионные травмы. 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362" name="GroupShape 362"/>
        <p:cNvGrpSpPr/>
        <p:nvPr/>
      </p:nvGrpSpPr>
      <p:grpSpPr>
        <a:xfrm>
          <a:off x="0" y="0"/>
          <a:ext cx="0" cy="0"/>
        </a:xfrm>
      </p:grpSpPr>
      <p:sp>
        <p:nvSpPr>
          <p:cNvPr id="363" name="Shape 363"/>
          <p:cNvSpPr txBox="1"/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lvl1pPr lvl="0"/>
          </a:lstStyle>
          <a:p>
            <a:r>
              <a:t>8</a:t>
            </a:r>
          </a:p>
        </p:txBody>
      </p:sp>
      <p:sp>
        <p:nvSpPr>
          <p:cNvPr id="364" name="Shape 364"/>
          <p:cNvSpPr txBox="1"/>
          <p:nvPr>
            <p:ph type="title" idx="4294967295"/>
          </p:nvPr>
        </p:nvSpPr>
        <p:spPr>
          <a:xfrm>
            <a:off x="1937090" y="541646"/>
            <a:ext cx="5580061" cy="1059264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>
            <a:lvl1pPr lvl="0"/>
          </a:lstStyle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0"/>
              <a:t>По способу нанесения повреждений противопехотные мины </a:t>
            </a:r>
            <a:br>
              <a:rPr sz="2500"/>
            </a:br>
            <a:r>
              <a:rPr sz="1800" b="0">
                <a:solidFill>
                  <a:schemeClr val="tx1"/>
                </a:solidFill>
                <a:latin typeface="Arial"/>
                <a:ea typeface="Arial"/>
                <a:cs typeface="Arial"/>
              </a:rPr>
              <a:t>делятся на: </a:t>
            </a:r>
            <a:endParaRPr sz="1800" b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365" name="Shape 365"/>
          <p:cNvGrpSpPr/>
          <p:nvPr/>
        </p:nvGrpSpPr>
        <p:grpSpPr>
          <a:xfrm>
            <a:off x="8234111" y="468007"/>
            <a:ext cx="601344" cy="694055"/>
            <a:chExt cx="601344" cy="694055"/>
          </a:xfrm>
        </p:grpSpPr>
        <p:sp>
          <p:nvSpPr>
            <p:cNvPr id="366" name="Shape 366"/>
            <p:cNvSpPr/>
            <p:nvPr/>
          </p:nvSpPr>
          <p:spPr>
            <a:xfrm>
              <a:off x="-2" y="0"/>
              <a:ext cx="601344" cy="694055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601345"/>
                <a:gd name="ODFBottom" fmla="val 694055"/>
                <a:gd name="ODFWidth" fmla="val 601345"/>
                <a:gd name="ODFHeight" fmla="val 694055"/>
              </a:gdLst>
              <a:rect l="OXMLTextRectL" t="OXMLTextRectT" r="OXMLTextRectR" b="OXMLTextRectB"/>
              <a:pathLst>
                <a:path w="601345" h="694055">
                  <a:moveTo>
                    <a:pt x="176974" y="315315"/>
                  </a:moveTo>
                  <a:lnTo>
                    <a:pt x="171462" y="318503"/>
                  </a:lnTo>
                  <a:lnTo>
                    <a:pt x="171462" y="324866"/>
                  </a:lnTo>
                  <a:lnTo>
                    <a:pt x="171462" y="517626"/>
                  </a:lnTo>
                  <a:lnTo>
                    <a:pt x="88976" y="565238"/>
                  </a:lnTo>
                  <a:lnTo>
                    <a:pt x="5524" y="517055"/>
                  </a:lnTo>
                  <a:lnTo>
                    <a:pt x="5524" y="420674"/>
                  </a:lnTo>
                  <a:lnTo>
                    <a:pt x="171462" y="324866"/>
                  </a:lnTo>
                  <a:lnTo>
                    <a:pt x="171462" y="318503"/>
                  </a:lnTo>
                  <a:lnTo>
                    <a:pt x="0" y="417487"/>
                  </a:lnTo>
                  <a:lnTo>
                    <a:pt x="0" y="520242"/>
                  </a:lnTo>
                  <a:lnTo>
                    <a:pt x="88976" y="571601"/>
                  </a:lnTo>
                  <a:lnTo>
                    <a:pt x="99999" y="565238"/>
                  </a:lnTo>
                  <a:lnTo>
                    <a:pt x="176974" y="520814"/>
                  </a:lnTo>
                  <a:lnTo>
                    <a:pt x="176974" y="324866"/>
                  </a:lnTo>
                  <a:lnTo>
                    <a:pt x="176974" y="315315"/>
                  </a:lnTo>
                  <a:close/>
                </a:path>
                <a:path w="601345" h="694055">
                  <a:moveTo>
                    <a:pt x="176974" y="71234"/>
                  </a:moveTo>
                  <a:lnTo>
                    <a:pt x="171462" y="74422"/>
                  </a:lnTo>
                  <a:lnTo>
                    <a:pt x="171462" y="80784"/>
                  </a:lnTo>
                  <a:lnTo>
                    <a:pt x="171462" y="272389"/>
                  </a:lnTo>
                  <a:lnTo>
                    <a:pt x="5524" y="368198"/>
                  </a:lnTo>
                  <a:lnTo>
                    <a:pt x="5524" y="176580"/>
                  </a:lnTo>
                  <a:lnTo>
                    <a:pt x="171462" y="80784"/>
                  </a:lnTo>
                  <a:lnTo>
                    <a:pt x="171462" y="74422"/>
                  </a:lnTo>
                  <a:lnTo>
                    <a:pt x="0" y="173418"/>
                  </a:lnTo>
                  <a:lnTo>
                    <a:pt x="0" y="377761"/>
                  </a:lnTo>
                  <a:lnTo>
                    <a:pt x="16560" y="368198"/>
                  </a:lnTo>
                  <a:lnTo>
                    <a:pt x="176974" y="275577"/>
                  </a:lnTo>
                  <a:lnTo>
                    <a:pt x="176974" y="80784"/>
                  </a:lnTo>
                  <a:lnTo>
                    <a:pt x="176974" y="71234"/>
                  </a:lnTo>
                  <a:close/>
                </a:path>
                <a:path w="601345" h="694055">
                  <a:moveTo>
                    <a:pt x="389331" y="437934"/>
                  </a:moveTo>
                  <a:lnTo>
                    <a:pt x="383832" y="441109"/>
                  </a:lnTo>
                  <a:lnTo>
                    <a:pt x="383832" y="447484"/>
                  </a:lnTo>
                  <a:lnTo>
                    <a:pt x="383832" y="639102"/>
                  </a:lnTo>
                  <a:lnTo>
                    <a:pt x="300367" y="687298"/>
                  </a:lnTo>
                  <a:lnTo>
                    <a:pt x="134416" y="591477"/>
                  </a:lnTo>
                  <a:lnTo>
                    <a:pt x="383832" y="447484"/>
                  </a:lnTo>
                  <a:lnTo>
                    <a:pt x="383832" y="441109"/>
                  </a:lnTo>
                  <a:lnTo>
                    <a:pt x="123393" y="591477"/>
                  </a:lnTo>
                  <a:lnTo>
                    <a:pt x="300367" y="693661"/>
                  </a:lnTo>
                  <a:lnTo>
                    <a:pt x="311391" y="687298"/>
                  </a:lnTo>
                  <a:lnTo>
                    <a:pt x="389331" y="642289"/>
                  </a:lnTo>
                  <a:lnTo>
                    <a:pt x="389331" y="447484"/>
                  </a:lnTo>
                  <a:lnTo>
                    <a:pt x="389331" y="437934"/>
                  </a:lnTo>
                  <a:close/>
                </a:path>
                <a:path w="601345" h="694055">
                  <a:moveTo>
                    <a:pt x="477329" y="102158"/>
                  </a:moveTo>
                  <a:lnTo>
                    <a:pt x="466305" y="95796"/>
                  </a:lnTo>
                  <a:lnTo>
                    <a:pt x="466305" y="102158"/>
                  </a:lnTo>
                  <a:lnTo>
                    <a:pt x="216903" y="246151"/>
                  </a:lnTo>
                  <a:lnTo>
                    <a:pt x="216903" y="54546"/>
                  </a:lnTo>
                  <a:lnTo>
                    <a:pt x="300367" y="6362"/>
                  </a:lnTo>
                  <a:lnTo>
                    <a:pt x="466305" y="102158"/>
                  </a:lnTo>
                  <a:lnTo>
                    <a:pt x="466305" y="95796"/>
                  </a:lnTo>
                  <a:lnTo>
                    <a:pt x="311391" y="6362"/>
                  </a:lnTo>
                  <a:lnTo>
                    <a:pt x="300367" y="0"/>
                  </a:lnTo>
                  <a:lnTo>
                    <a:pt x="211378" y="51358"/>
                  </a:lnTo>
                  <a:lnTo>
                    <a:pt x="211378" y="255701"/>
                  </a:lnTo>
                  <a:lnTo>
                    <a:pt x="227914" y="246151"/>
                  </a:lnTo>
                  <a:lnTo>
                    <a:pt x="477329" y="102158"/>
                  </a:lnTo>
                  <a:close/>
                </a:path>
                <a:path w="601345" h="694055">
                  <a:moveTo>
                    <a:pt x="600735" y="173405"/>
                  </a:moveTo>
                  <a:lnTo>
                    <a:pt x="595210" y="170218"/>
                  </a:lnTo>
                  <a:lnTo>
                    <a:pt x="595210" y="176593"/>
                  </a:lnTo>
                  <a:lnTo>
                    <a:pt x="595210" y="272948"/>
                  </a:lnTo>
                  <a:lnTo>
                    <a:pt x="429285" y="368769"/>
                  </a:lnTo>
                  <a:lnTo>
                    <a:pt x="429285" y="176009"/>
                  </a:lnTo>
                  <a:lnTo>
                    <a:pt x="511733" y="128384"/>
                  </a:lnTo>
                  <a:lnTo>
                    <a:pt x="595210" y="176593"/>
                  </a:lnTo>
                  <a:lnTo>
                    <a:pt x="595210" y="170218"/>
                  </a:lnTo>
                  <a:lnTo>
                    <a:pt x="522757" y="128384"/>
                  </a:lnTo>
                  <a:lnTo>
                    <a:pt x="511733" y="122021"/>
                  </a:lnTo>
                  <a:lnTo>
                    <a:pt x="423760" y="172834"/>
                  </a:lnTo>
                  <a:lnTo>
                    <a:pt x="423760" y="378320"/>
                  </a:lnTo>
                  <a:lnTo>
                    <a:pt x="440296" y="368769"/>
                  </a:lnTo>
                  <a:lnTo>
                    <a:pt x="600735" y="276136"/>
                  </a:lnTo>
                  <a:lnTo>
                    <a:pt x="600735" y="173405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368" name="Picture 36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14156" y="320091"/>
              <a:ext cx="152475" cy="176059"/>
            </a:xfrm>
            <a:prstGeom prst="rect">
              <a:avLst/>
            </a:prstGeom>
          </p:spPr>
        </p:pic>
        <p:sp>
          <p:nvSpPr>
            <p:cNvPr id="369" name="Shape 369"/>
            <p:cNvSpPr/>
            <p:nvPr/>
          </p:nvSpPr>
          <p:spPr>
            <a:xfrm>
              <a:off x="423762" y="315891"/>
              <a:ext cx="177165" cy="306705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77165"/>
                <a:gd name="ODFBottom" fmla="val 306705"/>
                <a:gd name="ODFWidth" fmla="val 177165"/>
                <a:gd name="ODFHeight" fmla="val 306705"/>
              </a:gdLst>
              <a:rect l="OXMLTextRectL" t="OXMLTextRectT" r="OXMLTextRectR" b="OXMLTextRectB"/>
              <a:pathLst>
                <a:path w="177165" h="306705">
                  <a:moveTo>
                    <a:pt x="176974" y="0"/>
                  </a:moveTo>
                  <a:lnTo>
                    <a:pt x="0" y="102171"/>
                  </a:lnTo>
                  <a:lnTo>
                    <a:pt x="0" y="306539"/>
                  </a:lnTo>
                  <a:lnTo>
                    <a:pt x="16560" y="296976"/>
                  </a:lnTo>
                  <a:lnTo>
                    <a:pt x="5524" y="296976"/>
                  </a:lnTo>
                  <a:lnTo>
                    <a:pt x="5524" y="105346"/>
                  </a:lnTo>
                  <a:lnTo>
                    <a:pt x="171449" y="9537"/>
                  </a:lnTo>
                  <a:lnTo>
                    <a:pt x="176974" y="9537"/>
                  </a:lnTo>
                  <a:lnTo>
                    <a:pt x="176974" y="0"/>
                  </a:lnTo>
                  <a:close/>
                </a:path>
                <a:path w="177165" h="306705">
                  <a:moveTo>
                    <a:pt x="176974" y="9537"/>
                  </a:moveTo>
                  <a:lnTo>
                    <a:pt x="171449" y="9537"/>
                  </a:lnTo>
                  <a:lnTo>
                    <a:pt x="171449" y="201155"/>
                  </a:lnTo>
                  <a:lnTo>
                    <a:pt x="5524" y="296976"/>
                  </a:lnTo>
                  <a:lnTo>
                    <a:pt x="16560" y="296976"/>
                  </a:lnTo>
                  <a:lnTo>
                    <a:pt x="176974" y="204342"/>
                  </a:lnTo>
                  <a:lnTo>
                    <a:pt x="176974" y="9537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371" name="Picture 37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4108" y="197473"/>
              <a:ext cx="152462" cy="176059"/>
            </a:xfrm>
            <a:prstGeom prst="rect">
              <a:avLst/>
            </a:prstGeom>
          </p:spPr>
        </p:pic>
        <p:pic>
          <p:nvPicPr>
            <p:cNvPr id="373" name="Picture 373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04847" y="197473"/>
              <a:ext cx="81723" cy="176059"/>
            </a:xfrm>
            <a:prstGeom prst="rect">
              <a:avLst/>
            </a:prstGeom>
          </p:spPr>
        </p:pic>
        <p:pic>
          <p:nvPicPr>
            <p:cNvPr id="375" name="Picture 375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14156" y="361010"/>
              <a:ext cx="152475" cy="135140"/>
            </a:xfrm>
            <a:prstGeom prst="rect">
              <a:avLst/>
            </a:prstGeom>
          </p:spPr>
        </p:pic>
      </p:grpSp>
      <p:grpSp>
        <p:nvGrpSpPr>
          <p:cNvPr id="376" name="Shape 376"/>
          <p:cNvGrpSpPr/>
          <p:nvPr/>
        </p:nvGrpSpPr>
        <p:grpSpPr>
          <a:xfrm>
            <a:off x="8974988" y="532530"/>
            <a:ext cx="1321434" cy="579755"/>
            <a:chExt cx="1321434" cy="579755"/>
          </a:xfrm>
        </p:grpSpPr>
        <p:sp>
          <p:nvSpPr>
            <p:cNvPr id="377" name="Shape 377"/>
            <p:cNvSpPr/>
            <p:nvPr/>
          </p:nvSpPr>
          <p:spPr>
            <a:xfrm>
              <a:off x="2922" y="29152"/>
              <a:ext cx="199390" cy="114934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99390"/>
                <a:gd name="ODFBottom" fmla="val 114934"/>
                <a:gd name="ODFWidth" fmla="val 199390"/>
                <a:gd name="ODFHeight" fmla="val 114934"/>
              </a:gdLst>
              <a:rect l="OXMLTextRectL" t="OXMLTextRectT" r="OXMLTextRectR" b="OXMLTextRectB"/>
              <a:pathLst>
                <a:path w="199390" h="114934">
                  <a:moveTo>
                    <a:pt x="83591" y="0"/>
                  </a:moveTo>
                  <a:lnTo>
                    <a:pt x="61201" y="0"/>
                  </a:lnTo>
                  <a:lnTo>
                    <a:pt x="61201" y="46863"/>
                  </a:lnTo>
                  <a:lnTo>
                    <a:pt x="22390" y="46863"/>
                  </a:lnTo>
                  <a:lnTo>
                    <a:pt x="22390" y="0"/>
                  </a:lnTo>
                  <a:lnTo>
                    <a:pt x="0" y="0"/>
                  </a:lnTo>
                  <a:lnTo>
                    <a:pt x="0" y="114668"/>
                  </a:lnTo>
                  <a:lnTo>
                    <a:pt x="22390" y="114668"/>
                  </a:lnTo>
                  <a:lnTo>
                    <a:pt x="22390" y="66675"/>
                  </a:lnTo>
                  <a:lnTo>
                    <a:pt x="61201" y="66675"/>
                  </a:lnTo>
                  <a:lnTo>
                    <a:pt x="61201" y="114668"/>
                  </a:lnTo>
                  <a:lnTo>
                    <a:pt x="83591" y="114668"/>
                  </a:lnTo>
                  <a:lnTo>
                    <a:pt x="83591" y="0"/>
                  </a:lnTo>
                  <a:close/>
                </a:path>
                <a:path w="199390" h="114934">
                  <a:moveTo>
                    <a:pt x="198894" y="114668"/>
                  </a:moveTo>
                  <a:lnTo>
                    <a:pt x="191490" y="94386"/>
                  </a:lnTo>
                  <a:lnTo>
                    <a:pt x="184607" y="75526"/>
                  </a:lnTo>
                  <a:lnTo>
                    <a:pt x="169379" y="33820"/>
                  </a:lnTo>
                  <a:lnTo>
                    <a:pt x="162826" y="15875"/>
                  </a:lnTo>
                  <a:lnTo>
                    <a:pt x="162826" y="75526"/>
                  </a:lnTo>
                  <a:lnTo>
                    <a:pt x="134315" y="75526"/>
                  </a:lnTo>
                  <a:lnTo>
                    <a:pt x="148818" y="33820"/>
                  </a:lnTo>
                  <a:lnTo>
                    <a:pt x="162826" y="75526"/>
                  </a:lnTo>
                  <a:lnTo>
                    <a:pt x="162826" y="15875"/>
                  </a:lnTo>
                  <a:lnTo>
                    <a:pt x="157035" y="0"/>
                  </a:lnTo>
                  <a:lnTo>
                    <a:pt x="139458" y="0"/>
                  </a:lnTo>
                  <a:lnTo>
                    <a:pt x="97751" y="114668"/>
                  </a:lnTo>
                  <a:lnTo>
                    <a:pt x="121107" y="114668"/>
                  </a:lnTo>
                  <a:lnTo>
                    <a:pt x="128041" y="94386"/>
                  </a:lnTo>
                  <a:lnTo>
                    <a:pt x="168783" y="94386"/>
                  </a:lnTo>
                  <a:lnTo>
                    <a:pt x="175539" y="114668"/>
                  </a:lnTo>
                  <a:lnTo>
                    <a:pt x="198894" y="114668"/>
                  </a:lnTo>
                  <a:close/>
                </a:path>
              </a:pathLst>
            </a:custGeom>
            <a:solidFill>
              <a:srgbClr val="11141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379" name="Picture 379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701" y="0"/>
              <a:ext cx="1311164" cy="451719"/>
            </a:xfrm>
            <a:prstGeom prst="rect">
              <a:avLst/>
            </a:prstGeom>
          </p:spPr>
        </p:pic>
        <p:sp>
          <p:nvSpPr>
            <p:cNvPr id="380" name="Shape 380"/>
            <p:cNvSpPr/>
            <p:nvPr/>
          </p:nvSpPr>
          <p:spPr>
            <a:xfrm>
              <a:off x="1" y="476521"/>
              <a:ext cx="1321434" cy="102869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321434"/>
                <a:gd name="ODFBottom" fmla="val 102869"/>
                <a:gd name="ODFWidth" fmla="val 1321434"/>
                <a:gd name="ODFHeight" fmla="val 102869"/>
              </a:gdLst>
              <a:rect l="OXMLTextRectL" t="OXMLTextRectT" r="OXMLTextRectR" b="OXMLTextRectB"/>
              <a:pathLst>
                <a:path w="1321434" h="102869">
                  <a:moveTo>
                    <a:pt x="36995" y="53975"/>
                  </a:moveTo>
                  <a:lnTo>
                    <a:pt x="25107" y="53975"/>
                  </a:lnTo>
                  <a:lnTo>
                    <a:pt x="25107" y="72567"/>
                  </a:lnTo>
                  <a:lnTo>
                    <a:pt x="12484" y="72567"/>
                  </a:lnTo>
                  <a:lnTo>
                    <a:pt x="12484" y="53975"/>
                  </a:lnTo>
                  <a:lnTo>
                    <a:pt x="596" y="53975"/>
                  </a:lnTo>
                  <a:lnTo>
                    <a:pt x="596" y="102311"/>
                  </a:lnTo>
                  <a:lnTo>
                    <a:pt x="12484" y="102311"/>
                  </a:lnTo>
                  <a:lnTo>
                    <a:pt x="12484" y="83172"/>
                  </a:lnTo>
                  <a:lnTo>
                    <a:pt x="25107" y="83172"/>
                  </a:lnTo>
                  <a:lnTo>
                    <a:pt x="25107" y="102311"/>
                  </a:lnTo>
                  <a:lnTo>
                    <a:pt x="36995" y="102311"/>
                  </a:lnTo>
                  <a:lnTo>
                    <a:pt x="36995" y="53975"/>
                  </a:lnTo>
                  <a:close/>
                </a:path>
                <a:path w="1321434" h="102869">
                  <a:moveTo>
                    <a:pt x="86207" y="102311"/>
                  </a:moveTo>
                  <a:lnTo>
                    <a:pt x="83591" y="95110"/>
                  </a:lnTo>
                  <a:lnTo>
                    <a:pt x="79984" y="85204"/>
                  </a:lnTo>
                  <a:lnTo>
                    <a:pt x="75298" y="72313"/>
                  </a:lnTo>
                  <a:lnTo>
                    <a:pt x="68630" y="53975"/>
                  </a:lnTo>
                  <a:lnTo>
                    <a:pt x="68427" y="53975"/>
                  </a:lnTo>
                  <a:lnTo>
                    <a:pt x="68427" y="85204"/>
                  </a:lnTo>
                  <a:lnTo>
                    <a:pt x="60007" y="85204"/>
                  </a:lnTo>
                  <a:lnTo>
                    <a:pt x="64350" y="72313"/>
                  </a:lnTo>
                  <a:lnTo>
                    <a:pt x="68427" y="85204"/>
                  </a:lnTo>
                  <a:lnTo>
                    <a:pt x="68427" y="53975"/>
                  </a:lnTo>
                  <a:lnTo>
                    <a:pt x="59448" y="53975"/>
                  </a:lnTo>
                  <a:lnTo>
                    <a:pt x="41871" y="102311"/>
                  </a:lnTo>
                  <a:lnTo>
                    <a:pt x="54317" y="102311"/>
                  </a:lnTo>
                  <a:lnTo>
                    <a:pt x="56680" y="95110"/>
                  </a:lnTo>
                  <a:lnTo>
                    <a:pt x="71564" y="95110"/>
                  </a:lnTo>
                  <a:lnTo>
                    <a:pt x="73799" y="102311"/>
                  </a:lnTo>
                  <a:lnTo>
                    <a:pt x="86207" y="102311"/>
                  </a:lnTo>
                  <a:close/>
                </a:path>
                <a:path w="1321434" h="102869">
                  <a:moveTo>
                    <a:pt x="121793" y="41338"/>
                  </a:moveTo>
                  <a:lnTo>
                    <a:pt x="113715" y="41338"/>
                  </a:lnTo>
                  <a:lnTo>
                    <a:pt x="113576" y="43738"/>
                  </a:lnTo>
                  <a:lnTo>
                    <a:pt x="112382" y="44945"/>
                  </a:lnTo>
                  <a:lnTo>
                    <a:pt x="107848" y="44945"/>
                  </a:lnTo>
                  <a:lnTo>
                    <a:pt x="106654" y="43738"/>
                  </a:lnTo>
                  <a:lnTo>
                    <a:pt x="106514" y="41338"/>
                  </a:lnTo>
                  <a:lnTo>
                    <a:pt x="98437" y="41338"/>
                  </a:lnTo>
                  <a:lnTo>
                    <a:pt x="104749" y="50800"/>
                  </a:lnTo>
                  <a:lnTo>
                    <a:pt x="106375" y="51384"/>
                  </a:lnTo>
                  <a:lnTo>
                    <a:pt x="108165" y="51663"/>
                  </a:lnTo>
                  <a:lnTo>
                    <a:pt x="112064" y="51663"/>
                  </a:lnTo>
                  <a:lnTo>
                    <a:pt x="113842" y="51384"/>
                  </a:lnTo>
                  <a:lnTo>
                    <a:pt x="115468" y="50800"/>
                  </a:lnTo>
                  <a:lnTo>
                    <a:pt x="117106" y="50253"/>
                  </a:lnTo>
                  <a:lnTo>
                    <a:pt x="118554" y="49149"/>
                  </a:lnTo>
                  <a:lnTo>
                    <a:pt x="121081" y="45897"/>
                  </a:lnTo>
                  <a:lnTo>
                    <a:pt x="121386" y="44945"/>
                  </a:lnTo>
                  <a:lnTo>
                    <a:pt x="121754" y="43840"/>
                  </a:lnTo>
                  <a:lnTo>
                    <a:pt x="121793" y="41338"/>
                  </a:lnTo>
                  <a:close/>
                </a:path>
                <a:path w="1321434" h="102869">
                  <a:moveTo>
                    <a:pt x="128854" y="53962"/>
                  </a:moveTo>
                  <a:lnTo>
                    <a:pt x="118465" y="53962"/>
                  </a:lnTo>
                  <a:lnTo>
                    <a:pt x="102997" y="80314"/>
                  </a:lnTo>
                  <a:lnTo>
                    <a:pt x="102997" y="53962"/>
                  </a:lnTo>
                  <a:lnTo>
                    <a:pt x="91109" y="53962"/>
                  </a:lnTo>
                  <a:lnTo>
                    <a:pt x="91109" y="102311"/>
                  </a:lnTo>
                  <a:lnTo>
                    <a:pt x="101498" y="102311"/>
                  </a:lnTo>
                  <a:lnTo>
                    <a:pt x="114414" y="80314"/>
                  </a:lnTo>
                  <a:lnTo>
                    <a:pt x="116967" y="75984"/>
                  </a:lnTo>
                  <a:lnTo>
                    <a:pt x="116967" y="102311"/>
                  </a:lnTo>
                  <a:lnTo>
                    <a:pt x="128854" y="102311"/>
                  </a:lnTo>
                  <a:lnTo>
                    <a:pt x="128854" y="75984"/>
                  </a:lnTo>
                  <a:lnTo>
                    <a:pt x="128854" y="53962"/>
                  </a:lnTo>
                  <a:close/>
                </a:path>
                <a:path w="1321434" h="102869">
                  <a:moveTo>
                    <a:pt x="171411" y="53975"/>
                  </a:moveTo>
                  <a:lnTo>
                    <a:pt x="135763" y="53975"/>
                  </a:lnTo>
                  <a:lnTo>
                    <a:pt x="135763" y="64566"/>
                  </a:lnTo>
                  <a:lnTo>
                    <a:pt x="147650" y="64566"/>
                  </a:lnTo>
                  <a:lnTo>
                    <a:pt x="147650" y="102311"/>
                  </a:lnTo>
                  <a:lnTo>
                    <a:pt x="159524" y="102311"/>
                  </a:lnTo>
                  <a:lnTo>
                    <a:pt x="159524" y="64566"/>
                  </a:lnTo>
                  <a:lnTo>
                    <a:pt x="171411" y="64566"/>
                  </a:lnTo>
                  <a:lnTo>
                    <a:pt x="171411" y="53975"/>
                  </a:lnTo>
                  <a:close/>
                </a:path>
                <a:path w="1321434" h="102869">
                  <a:moveTo>
                    <a:pt x="216090" y="53975"/>
                  </a:moveTo>
                  <a:lnTo>
                    <a:pt x="205689" y="53975"/>
                  </a:lnTo>
                  <a:lnTo>
                    <a:pt x="190220" y="80314"/>
                  </a:lnTo>
                  <a:lnTo>
                    <a:pt x="190220" y="53975"/>
                  </a:lnTo>
                  <a:lnTo>
                    <a:pt x="178346" y="53975"/>
                  </a:lnTo>
                  <a:lnTo>
                    <a:pt x="178346" y="102311"/>
                  </a:lnTo>
                  <a:lnTo>
                    <a:pt x="188722" y="102311"/>
                  </a:lnTo>
                  <a:lnTo>
                    <a:pt x="204203" y="75971"/>
                  </a:lnTo>
                  <a:lnTo>
                    <a:pt x="204203" y="102311"/>
                  </a:lnTo>
                  <a:lnTo>
                    <a:pt x="216090" y="102311"/>
                  </a:lnTo>
                  <a:lnTo>
                    <a:pt x="216090" y="53975"/>
                  </a:lnTo>
                  <a:close/>
                </a:path>
                <a:path w="1321434" h="102869">
                  <a:moveTo>
                    <a:pt x="261518" y="64985"/>
                  </a:moveTo>
                  <a:lnTo>
                    <a:pt x="261366" y="64630"/>
                  </a:lnTo>
                  <a:lnTo>
                    <a:pt x="259956" y="61264"/>
                  </a:lnTo>
                  <a:lnTo>
                    <a:pt x="253771" y="55435"/>
                  </a:lnTo>
                  <a:lnTo>
                    <a:pt x="249821" y="53962"/>
                  </a:lnTo>
                  <a:lnTo>
                    <a:pt x="249631" y="53962"/>
                  </a:lnTo>
                  <a:lnTo>
                    <a:pt x="249631" y="68097"/>
                  </a:lnTo>
                  <a:lnTo>
                    <a:pt x="249631" y="70916"/>
                  </a:lnTo>
                  <a:lnTo>
                    <a:pt x="249161" y="72085"/>
                  </a:lnTo>
                  <a:lnTo>
                    <a:pt x="247192" y="73926"/>
                  </a:lnTo>
                  <a:lnTo>
                    <a:pt x="245973" y="74396"/>
                  </a:lnTo>
                  <a:lnTo>
                    <a:pt x="237756" y="74396"/>
                  </a:lnTo>
                  <a:lnTo>
                    <a:pt x="237756" y="64630"/>
                  </a:lnTo>
                  <a:lnTo>
                    <a:pt x="245973" y="64630"/>
                  </a:lnTo>
                  <a:lnTo>
                    <a:pt x="247192" y="65087"/>
                  </a:lnTo>
                  <a:lnTo>
                    <a:pt x="249161" y="66941"/>
                  </a:lnTo>
                  <a:lnTo>
                    <a:pt x="249631" y="68097"/>
                  </a:lnTo>
                  <a:lnTo>
                    <a:pt x="249631" y="53962"/>
                  </a:lnTo>
                  <a:lnTo>
                    <a:pt x="225869" y="53962"/>
                  </a:lnTo>
                  <a:lnTo>
                    <a:pt x="225869" y="102298"/>
                  </a:lnTo>
                  <a:lnTo>
                    <a:pt x="237756" y="102298"/>
                  </a:lnTo>
                  <a:lnTo>
                    <a:pt x="237756" y="85051"/>
                  </a:lnTo>
                  <a:lnTo>
                    <a:pt x="249821" y="85051"/>
                  </a:lnTo>
                  <a:lnTo>
                    <a:pt x="253771" y="83604"/>
                  </a:lnTo>
                  <a:lnTo>
                    <a:pt x="259956" y="77762"/>
                  </a:lnTo>
                  <a:lnTo>
                    <a:pt x="261366" y="74396"/>
                  </a:lnTo>
                  <a:lnTo>
                    <a:pt x="261518" y="74041"/>
                  </a:lnTo>
                  <a:lnTo>
                    <a:pt x="261518" y="64985"/>
                  </a:lnTo>
                  <a:close/>
                </a:path>
                <a:path w="1321434" h="102869">
                  <a:moveTo>
                    <a:pt x="301294" y="53975"/>
                  </a:moveTo>
                  <a:lnTo>
                    <a:pt x="268427" y="53975"/>
                  </a:lnTo>
                  <a:lnTo>
                    <a:pt x="268427" y="102311"/>
                  </a:lnTo>
                  <a:lnTo>
                    <a:pt x="301294" y="102311"/>
                  </a:lnTo>
                  <a:lnTo>
                    <a:pt x="301294" y="91719"/>
                  </a:lnTo>
                  <a:lnTo>
                    <a:pt x="280327" y="91719"/>
                  </a:lnTo>
                  <a:lnTo>
                    <a:pt x="280327" y="83235"/>
                  </a:lnTo>
                  <a:lnTo>
                    <a:pt x="298234" y="83235"/>
                  </a:lnTo>
                  <a:lnTo>
                    <a:pt x="298234" y="72644"/>
                  </a:lnTo>
                  <a:lnTo>
                    <a:pt x="280327" y="72644"/>
                  </a:lnTo>
                  <a:lnTo>
                    <a:pt x="280327" y="64566"/>
                  </a:lnTo>
                  <a:lnTo>
                    <a:pt x="301294" y="64566"/>
                  </a:lnTo>
                  <a:lnTo>
                    <a:pt x="301294" y="53975"/>
                  </a:lnTo>
                  <a:close/>
                </a:path>
                <a:path w="1321434" h="102869">
                  <a:moveTo>
                    <a:pt x="345732" y="91643"/>
                  </a:moveTo>
                  <a:lnTo>
                    <a:pt x="345719" y="81876"/>
                  </a:lnTo>
                  <a:lnTo>
                    <a:pt x="344385" y="78409"/>
                  </a:lnTo>
                  <a:lnTo>
                    <a:pt x="338594" y="72656"/>
                  </a:lnTo>
                  <a:lnTo>
                    <a:pt x="334645" y="71221"/>
                  </a:lnTo>
                  <a:lnTo>
                    <a:pt x="333946" y="71221"/>
                  </a:lnTo>
                  <a:lnTo>
                    <a:pt x="333946" y="85369"/>
                  </a:lnTo>
                  <a:lnTo>
                    <a:pt x="333946" y="88176"/>
                  </a:lnTo>
                  <a:lnTo>
                    <a:pt x="333514" y="89344"/>
                  </a:lnTo>
                  <a:lnTo>
                    <a:pt x="331736" y="91173"/>
                  </a:lnTo>
                  <a:lnTo>
                    <a:pt x="330568" y="91643"/>
                  </a:lnTo>
                  <a:lnTo>
                    <a:pt x="321602" y="91643"/>
                  </a:lnTo>
                  <a:lnTo>
                    <a:pt x="321602" y="81876"/>
                  </a:lnTo>
                  <a:lnTo>
                    <a:pt x="330568" y="81876"/>
                  </a:lnTo>
                  <a:lnTo>
                    <a:pt x="331736" y="82334"/>
                  </a:lnTo>
                  <a:lnTo>
                    <a:pt x="333514" y="84188"/>
                  </a:lnTo>
                  <a:lnTo>
                    <a:pt x="333946" y="85369"/>
                  </a:lnTo>
                  <a:lnTo>
                    <a:pt x="333946" y="71221"/>
                  </a:lnTo>
                  <a:lnTo>
                    <a:pt x="321602" y="71221"/>
                  </a:lnTo>
                  <a:lnTo>
                    <a:pt x="321602" y="64566"/>
                  </a:lnTo>
                  <a:lnTo>
                    <a:pt x="342709" y="64566"/>
                  </a:lnTo>
                  <a:lnTo>
                    <a:pt x="342709" y="53975"/>
                  </a:lnTo>
                  <a:lnTo>
                    <a:pt x="309714" y="53975"/>
                  </a:lnTo>
                  <a:lnTo>
                    <a:pt x="309714" y="102311"/>
                  </a:lnTo>
                  <a:lnTo>
                    <a:pt x="334645" y="102311"/>
                  </a:lnTo>
                  <a:lnTo>
                    <a:pt x="338594" y="100876"/>
                  </a:lnTo>
                  <a:lnTo>
                    <a:pt x="344385" y="95123"/>
                  </a:lnTo>
                  <a:lnTo>
                    <a:pt x="345732" y="91643"/>
                  </a:lnTo>
                  <a:close/>
                </a:path>
                <a:path w="1321434" h="102869">
                  <a:moveTo>
                    <a:pt x="386918" y="53975"/>
                  </a:moveTo>
                  <a:lnTo>
                    <a:pt x="354050" y="53975"/>
                  </a:lnTo>
                  <a:lnTo>
                    <a:pt x="354050" y="102311"/>
                  </a:lnTo>
                  <a:lnTo>
                    <a:pt x="386918" y="102311"/>
                  </a:lnTo>
                  <a:lnTo>
                    <a:pt x="386918" y="91719"/>
                  </a:lnTo>
                  <a:lnTo>
                    <a:pt x="365937" y="91719"/>
                  </a:lnTo>
                  <a:lnTo>
                    <a:pt x="365937" y="83235"/>
                  </a:lnTo>
                  <a:lnTo>
                    <a:pt x="383857" y="83235"/>
                  </a:lnTo>
                  <a:lnTo>
                    <a:pt x="383857" y="72644"/>
                  </a:lnTo>
                  <a:lnTo>
                    <a:pt x="365937" y="72644"/>
                  </a:lnTo>
                  <a:lnTo>
                    <a:pt x="365937" y="64566"/>
                  </a:lnTo>
                  <a:lnTo>
                    <a:pt x="386918" y="64566"/>
                  </a:lnTo>
                  <a:lnTo>
                    <a:pt x="386918" y="53975"/>
                  </a:lnTo>
                  <a:close/>
                </a:path>
                <a:path w="1321434" h="102869">
                  <a:moveTo>
                    <a:pt x="431711" y="53975"/>
                  </a:moveTo>
                  <a:lnTo>
                    <a:pt x="419836" y="53975"/>
                  </a:lnTo>
                  <a:lnTo>
                    <a:pt x="419836" y="72567"/>
                  </a:lnTo>
                  <a:lnTo>
                    <a:pt x="407200" y="72567"/>
                  </a:lnTo>
                  <a:lnTo>
                    <a:pt x="407200" y="53975"/>
                  </a:lnTo>
                  <a:lnTo>
                    <a:pt x="395312" y="53975"/>
                  </a:lnTo>
                  <a:lnTo>
                    <a:pt x="395312" y="102311"/>
                  </a:lnTo>
                  <a:lnTo>
                    <a:pt x="407200" y="102311"/>
                  </a:lnTo>
                  <a:lnTo>
                    <a:pt x="407200" y="83172"/>
                  </a:lnTo>
                  <a:lnTo>
                    <a:pt x="419836" y="83172"/>
                  </a:lnTo>
                  <a:lnTo>
                    <a:pt x="419836" y="102311"/>
                  </a:lnTo>
                  <a:lnTo>
                    <a:pt x="431711" y="102311"/>
                  </a:lnTo>
                  <a:lnTo>
                    <a:pt x="431711" y="53975"/>
                  </a:lnTo>
                  <a:close/>
                </a:path>
                <a:path w="1321434" h="102869">
                  <a:moveTo>
                    <a:pt x="525272" y="102311"/>
                  </a:moveTo>
                  <a:lnTo>
                    <a:pt x="522643" y="95110"/>
                  </a:lnTo>
                  <a:lnTo>
                    <a:pt x="519049" y="85204"/>
                  </a:lnTo>
                  <a:lnTo>
                    <a:pt x="514362" y="72313"/>
                  </a:lnTo>
                  <a:lnTo>
                    <a:pt x="507695" y="53975"/>
                  </a:lnTo>
                  <a:lnTo>
                    <a:pt x="507492" y="53975"/>
                  </a:lnTo>
                  <a:lnTo>
                    <a:pt x="507492" y="85204"/>
                  </a:lnTo>
                  <a:lnTo>
                    <a:pt x="499071" y="85204"/>
                  </a:lnTo>
                  <a:lnTo>
                    <a:pt x="503428" y="72313"/>
                  </a:lnTo>
                  <a:lnTo>
                    <a:pt x="507492" y="85204"/>
                  </a:lnTo>
                  <a:lnTo>
                    <a:pt x="507492" y="53975"/>
                  </a:lnTo>
                  <a:lnTo>
                    <a:pt x="498525" y="53975"/>
                  </a:lnTo>
                  <a:lnTo>
                    <a:pt x="481190" y="101625"/>
                  </a:lnTo>
                  <a:lnTo>
                    <a:pt x="465797" y="76441"/>
                  </a:lnTo>
                  <a:lnTo>
                    <a:pt x="480060" y="53975"/>
                  </a:lnTo>
                  <a:lnTo>
                    <a:pt x="466407" y="53975"/>
                  </a:lnTo>
                  <a:lnTo>
                    <a:pt x="453377" y="76847"/>
                  </a:lnTo>
                  <a:lnTo>
                    <a:pt x="453377" y="53975"/>
                  </a:lnTo>
                  <a:lnTo>
                    <a:pt x="441490" y="53975"/>
                  </a:lnTo>
                  <a:lnTo>
                    <a:pt x="441490" y="102311"/>
                  </a:lnTo>
                  <a:lnTo>
                    <a:pt x="453377" y="102311"/>
                  </a:lnTo>
                  <a:lnTo>
                    <a:pt x="453377" y="76987"/>
                  </a:lnTo>
                  <a:lnTo>
                    <a:pt x="467639" y="102311"/>
                  </a:lnTo>
                  <a:lnTo>
                    <a:pt x="480949" y="102311"/>
                  </a:lnTo>
                  <a:lnTo>
                    <a:pt x="481622" y="102311"/>
                  </a:lnTo>
                  <a:lnTo>
                    <a:pt x="493369" y="102311"/>
                  </a:lnTo>
                  <a:lnTo>
                    <a:pt x="495744" y="95110"/>
                  </a:lnTo>
                  <a:lnTo>
                    <a:pt x="510628" y="95110"/>
                  </a:lnTo>
                  <a:lnTo>
                    <a:pt x="512864" y="102311"/>
                  </a:lnTo>
                  <a:lnTo>
                    <a:pt x="525272" y="102311"/>
                  </a:lnTo>
                  <a:close/>
                </a:path>
                <a:path w="1321434" h="102869">
                  <a:moveTo>
                    <a:pt x="541362" y="90093"/>
                  </a:moveTo>
                  <a:lnTo>
                    <a:pt x="529145" y="90093"/>
                  </a:lnTo>
                  <a:lnTo>
                    <a:pt x="529145" y="102311"/>
                  </a:lnTo>
                  <a:lnTo>
                    <a:pt x="541362" y="102311"/>
                  </a:lnTo>
                  <a:lnTo>
                    <a:pt x="541362" y="90093"/>
                  </a:lnTo>
                  <a:close/>
                </a:path>
                <a:path w="1321434" h="102869">
                  <a:moveTo>
                    <a:pt x="585762" y="64985"/>
                  </a:moveTo>
                  <a:lnTo>
                    <a:pt x="585609" y="64630"/>
                  </a:lnTo>
                  <a:lnTo>
                    <a:pt x="584212" y="61264"/>
                  </a:lnTo>
                  <a:lnTo>
                    <a:pt x="578015" y="55435"/>
                  </a:lnTo>
                  <a:lnTo>
                    <a:pt x="574065" y="53962"/>
                  </a:lnTo>
                  <a:lnTo>
                    <a:pt x="573874" y="53962"/>
                  </a:lnTo>
                  <a:lnTo>
                    <a:pt x="573874" y="68097"/>
                  </a:lnTo>
                  <a:lnTo>
                    <a:pt x="573874" y="70916"/>
                  </a:lnTo>
                  <a:lnTo>
                    <a:pt x="573405" y="72085"/>
                  </a:lnTo>
                  <a:lnTo>
                    <a:pt x="571436" y="73926"/>
                  </a:lnTo>
                  <a:lnTo>
                    <a:pt x="570217" y="74396"/>
                  </a:lnTo>
                  <a:lnTo>
                    <a:pt x="562000" y="74396"/>
                  </a:lnTo>
                  <a:lnTo>
                    <a:pt x="562000" y="64630"/>
                  </a:lnTo>
                  <a:lnTo>
                    <a:pt x="570217" y="64630"/>
                  </a:lnTo>
                  <a:lnTo>
                    <a:pt x="571436" y="65087"/>
                  </a:lnTo>
                  <a:lnTo>
                    <a:pt x="573405" y="66941"/>
                  </a:lnTo>
                  <a:lnTo>
                    <a:pt x="573874" y="68097"/>
                  </a:lnTo>
                  <a:lnTo>
                    <a:pt x="573874" y="53962"/>
                  </a:lnTo>
                  <a:lnTo>
                    <a:pt x="550113" y="53962"/>
                  </a:lnTo>
                  <a:lnTo>
                    <a:pt x="550113" y="102298"/>
                  </a:lnTo>
                  <a:lnTo>
                    <a:pt x="562000" y="102298"/>
                  </a:lnTo>
                  <a:lnTo>
                    <a:pt x="562000" y="85051"/>
                  </a:lnTo>
                  <a:lnTo>
                    <a:pt x="574065" y="85051"/>
                  </a:lnTo>
                  <a:lnTo>
                    <a:pt x="578015" y="83604"/>
                  </a:lnTo>
                  <a:lnTo>
                    <a:pt x="584212" y="77762"/>
                  </a:lnTo>
                  <a:lnTo>
                    <a:pt x="585609" y="74396"/>
                  </a:lnTo>
                  <a:lnTo>
                    <a:pt x="585762" y="74041"/>
                  </a:lnTo>
                  <a:lnTo>
                    <a:pt x="585762" y="64985"/>
                  </a:lnTo>
                  <a:close/>
                </a:path>
                <a:path w="1321434" h="102869">
                  <a:moveTo>
                    <a:pt x="643407" y="70243"/>
                  </a:moveTo>
                  <a:lnTo>
                    <a:pt x="642137" y="66725"/>
                  </a:lnTo>
                  <a:lnTo>
                    <a:pt x="641692" y="65506"/>
                  </a:lnTo>
                  <a:lnTo>
                    <a:pt x="634809" y="58712"/>
                  </a:lnTo>
                  <a:lnTo>
                    <a:pt x="631520" y="57531"/>
                  </a:lnTo>
                  <a:lnTo>
                    <a:pt x="631520" y="73317"/>
                  </a:lnTo>
                  <a:lnTo>
                    <a:pt x="631520" y="80200"/>
                  </a:lnTo>
                  <a:lnTo>
                    <a:pt x="630834" y="82651"/>
                  </a:lnTo>
                  <a:lnTo>
                    <a:pt x="628091" y="85763"/>
                  </a:lnTo>
                  <a:lnTo>
                    <a:pt x="625830" y="86715"/>
                  </a:lnTo>
                  <a:lnTo>
                    <a:pt x="622706" y="87020"/>
                  </a:lnTo>
                  <a:lnTo>
                    <a:pt x="622706" y="66725"/>
                  </a:lnTo>
                  <a:lnTo>
                    <a:pt x="625868" y="66967"/>
                  </a:lnTo>
                  <a:lnTo>
                    <a:pt x="628142" y="67818"/>
                  </a:lnTo>
                  <a:lnTo>
                    <a:pt x="630859" y="70815"/>
                  </a:lnTo>
                  <a:lnTo>
                    <a:pt x="631520" y="73317"/>
                  </a:lnTo>
                  <a:lnTo>
                    <a:pt x="631520" y="57531"/>
                  </a:lnTo>
                  <a:lnTo>
                    <a:pt x="629691" y="56870"/>
                  </a:lnTo>
                  <a:lnTo>
                    <a:pt x="622909" y="56553"/>
                  </a:lnTo>
                  <a:lnTo>
                    <a:pt x="622909" y="51523"/>
                  </a:lnTo>
                  <a:lnTo>
                    <a:pt x="611238" y="51523"/>
                  </a:lnTo>
                  <a:lnTo>
                    <a:pt x="611238" y="66725"/>
                  </a:lnTo>
                  <a:lnTo>
                    <a:pt x="611238" y="87020"/>
                  </a:lnTo>
                  <a:lnTo>
                    <a:pt x="602411" y="80200"/>
                  </a:lnTo>
                  <a:lnTo>
                    <a:pt x="602411" y="73317"/>
                  </a:lnTo>
                  <a:lnTo>
                    <a:pt x="603084" y="70815"/>
                  </a:lnTo>
                  <a:lnTo>
                    <a:pt x="605802" y="67818"/>
                  </a:lnTo>
                  <a:lnTo>
                    <a:pt x="608050" y="66967"/>
                  </a:lnTo>
                  <a:lnTo>
                    <a:pt x="611238" y="66725"/>
                  </a:lnTo>
                  <a:lnTo>
                    <a:pt x="611238" y="51523"/>
                  </a:lnTo>
                  <a:lnTo>
                    <a:pt x="611022" y="51523"/>
                  </a:lnTo>
                  <a:lnTo>
                    <a:pt x="611022" y="56553"/>
                  </a:lnTo>
                  <a:lnTo>
                    <a:pt x="604240" y="56870"/>
                  </a:lnTo>
                  <a:lnTo>
                    <a:pt x="599122" y="58712"/>
                  </a:lnTo>
                  <a:lnTo>
                    <a:pt x="595693" y="62115"/>
                  </a:lnTo>
                  <a:lnTo>
                    <a:pt x="592239" y="65506"/>
                  </a:lnTo>
                  <a:lnTo>
                    <a:pt x="590524" y="70243"/>
                  </a:lnTo>
                  <a:lnTo>
                    <a:pt x="590524" y="76314"/>
                  </a:lnTo>
                  <a:lnTo>
                    <a:pt x="591807" y="85039"/>
                  </a:lnTo>
                  <a:lnTo>
                    <a:pt x="595642" y="91376"/>
                  </a:lnTo>
                  <a:lnTo>
                    <a:pt x="602056" y="95351"/>
                  </a:lnTo>
                  <a:lnTo>
                    <a:pt x="611022" y="96939"/>
                  </a:lnTo>
                  <a:lnTo>
                    <a:pt x="611022" y="102704"/>
                  </a:lnTo>
                  <a:lnTo>
                    <a:pt x="622909" y="102704"/>
                  </a:lnTo>
                  <a:lnTo>
                    <a:pt x="622909" y="96939"/>
                  </a:lnTo>
                  <a:lnTo>
                    <a:pt x="631875" y="95351"/>
                  </a:lnTo>
                  <a:lnTo>
                    <a:pt x="638276" y="91376"/>
                  </a:lnTo>
                  <a:lnTo>
                    <a:pt x="640918" y="87020"/>
                  </a:lnTo>
                  <a:lnTo>
                    <a:pt x="642124" y="85039"/>
                  </a:lnTo>
                  <a:lnTo>
                    <a:pt x="643407" y="76314"/>
                  </a:lnTo>
                  <a:lnTo>
                    <a:pt x="643407" y="70243"/>
                  </a:lnTo>
                  <a:close/>
                </a:path>
                <a:path w="1321434" h="102869">
                  <a:moveTo>
                    <a:pt x="1321015" y="0"/>
                  </a:moveTo>
                  <a:lnTo>
                    <a:pt x="0" y="0"/>
                  </a:lnTo>
                  <a:lnTo>
                    <a:pt x="0" y="5867"/>
                  </a:lnTo>
                  <a:lnTo>
                    <a:pt x="1321015" y="5867"/>
                  </a:lnTo>
                  <a:lnTo>
                    <a:pt x="1321015" y="0"/>
                  </a:lnTo>
                  <a:close/>
                </a:path>
              </a:pathLst>
            </a:custGeom>
            <a:solidFill>
              <a:srgbClr val="111416"/>
            </a:solidFill>
          </p:spPr>
          <p:txBody>
            <a:bodyPr wrap="square" lIns="0" tIns="0" rIns="0" bIns="0"/>
            <a:lstStyle/>
            <a:p/>
          </p:txBody>
        </p:sp>
      </p:grpSp>
      <p:sp>
        <p:nvSpPr>
          <p:cNvPr id="381" name="Shape 381"/>
          <p:cNvSpPr txBox="1"/>
          <p:nvPr/>
        </p:nvSpPr>
        <p:spPr>
          <a:xfrm>
            <a:off x="3274954" y="1800225"/>
            <a:ext cx="342244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sz="2400">
                <a:latin typeface="Arial"/>
                <a:ea typeface="Arial"/>
                <a:cs typeface="Arial"/>
              </a:rPr>
              <a:t>Осколочные мины</a:t>
            </a:r>
          </a:p>
        </p:txBody>
      </p:sp>
      <p:grpSp>
        <p:nvGrpSpPr>
          <p:cNvPr id="382" name="Shape 382"/>
          <p:cNvGrpSpPr/>
          <p:nvPr/>
        </p:nvGrpSpPr>
        <p:grpSpPr>
          <a:xfrm flipH="1">
            <a:off x="0" y="5244344"/>
            <a:ext cx="3274954" cy="2317114"/>
            <a:chExt cx="3274954" cy="2317114"/>
          </a:xfrm>
        </p:grpSpPr>
        <p:sp>
          <p:nvSpPr>
            <p:cNvPr id="383" name="Shape 383"/>
            <p:cNvSpPr/>
            <p:nvPr/>
          </p:nvSpPr>
          <p:spPr>
            <a:xfrm>
              <a:off x="0" y="0"/>
              <a:ext cx="3274954" cy="2317114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155950"/>
                <a:gd name="ODFBottom" fmla="val 2317115"/>
                <a:gd name="ODFWidth" fmla="val 3155950"/>
                <a:gd name="ODFHeight" fmla="val 2317115"/>
              </a:gdLst>
              <a:rect l="OXMLTextRectL" t="OXMLTextRectT" r="OXMLTextRectR" b="OXMLTextRectB"/>
              <a:pathLst>
                <a:path w="3155950" h="2317115">
                  <a:moveTo>
                    <a:pt x="2313978" y="0"/>
                  </a:moveTo>
                  <a:lnTo>
                    <a:pt x="0" y="2316861"/>
                  </a:lnTo>
                  <a:lnTo>
                    <a:pt x="3155911" y="2316861"/>
                  </a:lnTo>
                  <a:lnTo>
                    <a:pt x="3155911" y="842987"/>
                  </a:lnTo>
                  <a:lnTo>
                    <a:pt x="2313978" y="0"/>
                  </a:lnTo>
                  <a:close/>
                </a:path>
              </a:pathLst>
            </a:custGeom>
            <a:solidFill>
              <a:srgbClr val="367CB4"/>
            </a:solidFill>
          </p:spPr>
          <p:txBody>
            <a:bodyPr wrap="square" lIns="0" tIns="0" rIns="0" bIns="0"/>
            <a:lstStyle/>
            <a:p/>
          </p:txBody>
        </p:sp>
        <p:sp>
          <p:nvSpPr>
            <p:cNvPr id="384" name="Shape 384"/>
            <p:cNvSpPr/>
            <p:nvPr/>
          </p:nvSpPr>
          <p:spPr>
            <a:xfrm>
              <a:off x="967034" y="0"/>
              <a:ext cx="1881945" cy="1815464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813559"/>
                <a:gd name="ODFBottom" fmla="val 1815465"/>
                <a:gd name="ODFWidth" fmla="val 1813559"/>
                <a:gd name="ODFHeight" fmla="val 1815465"/>
              </a:gdLst>
              <a:rect l="OXMLTextRectL" t="OXMLTextRectT" r="OXMLTextRectR" b="OXMLTextRectB"/>
              <a:pathLst>
                <a:path w="1813558" h="1815464">
                  <a:moveTo>
                    <a:pt x="906513" y="0"/>
                  </a:moveTo>
                  <a:lnTo>
                    <a:pt x="0" y="907643"/>
                  </a:lnTo>
                  <a:lnTo>
                    <a:pt x="906513" y="1815287"/>
                  </a:lnTo>
                  <a:lnTo>
                    <a:pt x="1813026" y="907643"/>
                  </a:lnTo>
                  <a:lnTo>
                    <a:pt x="906513" y="0"/>
                  </a:lnTo>
                  <a:close/>
                </a:path>
              </a:pathLst>
            </a:custGeom>
            <a:solidFill>
              <a:srgbClr val="F15B6A"/>
            </a:solidFill>
          </p:spPr>
          <p:txBody>
            <a:bodyPr wrap="square" lIns="0" tIns="0" rIns="0" bIns="0"/>
            <a:lstStyle/>
            <a:p/>
          </p:txBody>
        </p:sp>
      </p:grpSp>
      <p:sp>
        <p:nvSpPr>
          <p:cNvPr id="385" name="Shape 385"/>
          <p:cNvSpPr/>
          <p:nvPr/>
        </p:nvSpPr>
        <p:spPr>
          <a:xfrm>
            <a:off x="507473" y="5885059"/>
            <a:ext cx="1718945" cy="167640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18945"/>
              <a:gd name="ODFBottom" fmla="val 1676400"/>
              <a:gd name="ODFWidth" fmla="val 1718945"/>
              <a:gd name="ODFHeight" fmla="val 1676400"/>
            </a:gdLst>
            <a:rect l="OXMLTextRectL" t="OXMLTextRectT" r="OXMLTextRectR" b="OXMLTextRectB"/>
            <a:pathLst>
              <a:path w="1718945" h="1676400">
                <a:moveTo>
                  <a:pt x="1673874" y="0"/>
                </a:moveTo>
                <a:lnTo>
                  <a:pt x="0" y="1676027"/>
                </a:lnTo>
              </a:path>
              <a:path w="1718945" h="1676400">
                <a:moveTo>
                  <a:pt x="1718700" y="1129338"/>
                </a:moveTo>
                <a:lnTo>
                  <a:pt x="1172713" y="1676027"/>
                </a:lnTo>
              </a:path>
              <a:path w="1718945" h="1676400">
                <a:moveTo>
                  <a:pt x="1718700" y="346527"/>
                </a:moveTo>
                <a:lnTo>
                  <a:pt x="390900" y="1676027"/>
                </a:lnTo>
              </a:path>
              <a:path w="1718945" h="1676400">
                <a:moveTo>
                  <a:pt x="1718700" y="1520745"/>
                </a:moveTo>
                <a:lnTo>
                  <a:pt x="1563616" y="1676027"/>
                </a:lnTo>
              </a:path>
              <a:path w="1718945" h="1676400">
                <a:moveTo>
                  <a:pt x="1718700" y="737926"/>
                </a:moveTo>
                <a:lnTo>
                  <a:pt x="781804" y="1676027"/>
                </a:lnTo>
              </a:path>
            </a:pathLst>
          </a:custGeom>
          <a:ln w="75336">
            <a:solidFill>
              <a:srgbClr val="FFFFFF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pic>
        <p:nvPicPr>
          <p:cNvPr id="387" name="Picture 387"/>
          <p:cNvPicPr/>
          <p:nvPr/>
        </p:nvPicPr>
        <p:blipFill>
          <a:blip r:embed="rId7"/>
          <a:stretch>
            <a:fillRect/>
          </a:stretch>
        </p:blipFill>
        <p:spPr>
          <a:xfrm>
            <a:off x="1941416" y="3551008"/>
            <a:ext cx="3184673" cy="3184673"/>
          </a:xfrm>
          <a:prstGeom prst="rect">
            <a:avLst/>
          </a:prstGeom>
        </p:spPr>
      </p:pic>
      <p:pic>
        <p:nvPicPr>
          <p:cNvPr id="389" name="Picture 389"/>
          <p:cNvPicPr/>
          <p:nvPr/>
        </p:nvPicPr>
        <p:blipFill>
          <a:blip r:embed="rId8"/>
          <a:stretch>
            <a:fillRect/>
          </a:stretch>
        </p:blipFill>
        <p:spPr>
          <a:xfrm>
            <a:off x="6195494" y="3293583"/>
            <a:ext cx="2550962" cy="3109316"/>
          </a:xfrm>
          <a:prstGeom prst="rect">
            <a:avLst/>
          </a:prstGeom>
        </p:spPr>
      </p:pic>
      <p:sp>
        <p:nvSpPr>
          <p:cNvPr id="390" name="Shape 390"/>
          <p:cNvSpPr txBox="1"/>
          <p:nvPr/>
        </p:nvSpPr>
        <p:spPr>
          <a:xfrm>
            <a:off x="850900" y="227141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t>наносят поражение осколками специально подготовленного корпуса мины, а </a:t>
            </a:r>
          </a:p>
          <a:p>
            <a:r>
              <a:t>также поражающими элементами начинки. Основной поражающий эффект — осколочные проникающие ранения.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391" name="GroupShape 391"/>
        <p:cNvGrpSpPr/>
        <p:nvPr/>
      </p:nvGrpSpPr>
      <p:grpSpPr>
        <a:xfrm>
          <a:off x="0" y="0"/>
          <a:ext cx="0" cy="0"/>
        </a:xfrm>
      </p:grpSpPr>
      <p:sp>
        <p:nvSpPr>
          <p:cNvPr id="392" name="Shape 392"/>
          <p:cNvSpPr txBox="1"/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lvl1pPr lvl="0"/>
          </a:lstStyle>
          <a:p>
            <a:r>
              <a:t>9</a:t>
            </a:r>
          </a:p>
        </p:txBody>
      </p:sp>
      <p:sp>
        <p:nvSpPr>
          <p:cNvPr id="393" name="Shape 393"/>
          <p:cNvSpPr txBox="1"/>
          <p:nvPr>
            <p:ph type="title" idx="4294967295"/>
          </p:nvPr>
        </p:nvSpPr>
        <p:spPr>
          <a:xfrm>
            <a:off x="1937090" y="541646"/>
            <a:ext cx="5580061" cy="1059264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>
            <a:lvl1pPr lvl="0"/>
          </a:lstStyle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0"/>
              <a:t>По способу нанесения повреждений противопехотные мины </a:t>
            </a:r>
            <a:br>
              <a:rPr sz="2500"/>
            </a:br>
            <a:r>
              <a:rPr sz="1800" b="0">
                <a:solidFill>
                  <a:schemeClr val="tx1"/>
                </a:solidFill>
                <a:latin typeface="Arial"/>
                <a:ea typeface="Arial"/>
                <a:cs typeface="Arial"/>
              </a:rPr>
              <a:t>делятся на: </a:t>
            </a:r>
            <a:endParaRPr sz="1800" b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394" name="Shape 394"/>
          <p:cNvGrpSpPr/>
          <p:nvPr/>
        </p:nvGrpSpPr>
        <p:grpSpPr>
          <a:xfrm>
            <a:off x="8234111" y="468007"/>
            <a:ext cx="601344" cy="694055"/>
            <a:chExt cx="601344" cy="694055"/>
          </a:xfrm>
        </p:grpSpPr>
        <p:sp>
          <p:nvSpPr>
            <p:cNvPr id="395" name="Shape 395"/>
            <p:cNvSpPr/>
            <p:nvPr/>
          </p:nvSpPr>
          <p:spPr>
            <a:xfrm>
              <a:off x="-2" y="0"/>
              <a:ext cx="601344" cy="694055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601345"/>
                <a:gd name="ODFBottom" fmla="val 694055"/>
                <a:gd name="ODFWidth" fmla="val 601345"/>
                <a:gd name="ODFHeight" fmla="val 694055"/>
              </a:gdLst>
              <a:rect l="OXMLTextRectL" t="OXMLTextRectT" r="OXMLTextRectR" b="OXMLTextRectB"/>
              <a:pathLst>
                <a:path w="601345" h="694055">
                  <a:moveTo>
                    <a:pt x="176974" y="315315"/>
                  </a:moveTo>
                  <a:lnTo>
                    <a:pt x="171462" y="318503"/>
                  </a:lnTo>
                  <a:lnTo>
                    <a:pt x="171462" y="324866"/>
                  </a:lnTo>
                  <a:lnTo>
                    <a:pt x="171462" y="517626"/>
                  </a:lnTo>
                  <a:lnTo>
                    <a:pt x="88976" y="565238"/>
                  </a:lnTo>
                  <a:lnTo>
                    <a:pt x="5524" y="517055"/>
                  </a:lnTo>
                  <a:lnTo>
                    <a:pt x="5524" y="420674"/>
                  </a:lnTo>
                  <a:lnTo>
                    <a:pt x="171462" y="324866"/>
                  </a:lnTo>
                  <a:lnTo>
                    <a:pt x="171462" y="318503"/>
                  </a:lnTo>
                  <a:lnTo>
                    <a:pt x="0" y="417487"/>
                  </a:lnTo>
                  <a:lnTo>
                    <a:pt x="0" y="520242"/>
                  </a:lnTo>
                  <a:lnTo>
                    <a:pt x="88976" y="571601"/>
                  </a:lnTo>
                  <a:lnTo>
                    <a:pt x="99999" y="565238"/>
                  </a:lnTo>
                  <a:lnTo>
                    <a:pt x="176974" y="520814"/>
                  </a:lnTo>
                  <a:lnTo>
                    <a:pt x="176974" y="324866"/>
                  </a:lnTo>
                  <a:lnTo>
                    <a:pt x="176974" y="315315"/>
                  </a:lnTo>
                  <a:close/>
                </a:path>
                <a:path w="601345" h="694055">
                  <a:moveTo>
                    <a:pt x="176974" y="71234"/>
                  </a:moveTo>
                  <a:lnTo>
                    <a:pt x="171462" y="74422"/>
                  </a:lnTo>
                  <a:lnTo>
                    <a:pt x="171462" y="80784"/>
                  </a:lnTo>
                  <a:lnTo>
                    <a:pt x="171462" y="272389"/>
                  </a:lnTo>
                  <a:lnTo>
                    <a:pt x="5524" y="368198"/>
                  </a:lnTo>
                  <a:lnTo>
                    <a:pt x="5524" y="176580"/>
                  </a:lnTo>
                  <a:lnTo>
                    <a:pt x="171462" y="80784"/>
                  </a:lnTo>
                  <a:lnTo>
                    <a:pt x="171462" y="74422"/>
                  </a:lnTo>
                  <a:lnTo>
                    <a:pt x="0" y="173418"/>
                  </a:lnTo>
                  <a:lnTo>
                    <a:pt x="0" y="377761"/>
                  </a:lnTo>
                  <a:lnTo>
                    <a:pt x="16560" y="368198"/>
                  </a:lnTo>
                  <a:lnTo>
                    <a:pt x="176974" y="275577"/>
                  </a:lnTo>
                  <a:lnTo>
                    <a:pt x="176974" y="80784"/>
                  </a:lnTo>
                  <a:lnTo>
                    <a:pt x="176974" y="71234"/>
                  </a:lnTo>
                  <a:close/>
                </a:path>
                <a:path w="601345" h="694055">
                  <a:moveTo>
                    <a:pt x="389331" y="437934"/>
                  </a:moveTo>
                  <a:lnTo>
                    <a:pt x="383832" y="441109"/>
                  </a:lnTo>
                  <a:lnTo>
                    <a:pt x="383832" y="447484"/>
                  </a:lnTo>
                  <a:lnTo>
                    <a:pt x="383832" y="639102"/>
                  </a:lnTo>
                  <a:lnTo>
                    <a:pt x="300367" y="687298"/>
                  </a:lnTo>
                  <a:lnTo>
                    <a:pt x="134416" y="591477"/>
                  </a:lnTo>
                  <a:lnTo>
                    <a:pt x="383832" y="447484"/>
                  </a:lnTo>
                  <a:lnTo>
                    <a:pt x="383832" y="441109"/>
                  </a:lnTo>
                  <a:lnTo>
                    <a:pt x="123393" y="591477"/>
                  </a:lnTo>
                  <a:lnTo>
                    <a:pt x="300367" y="693661"/>
                  </a:lnTo>
                  <a:lnTo>
                    <a:pt x="311391" y="687298"/>
                  </a:lnTo>
                  <a:lnTo>
                    <a:pt x="389331" y="642289"/>
                  </a:lnTo>
                  <a:lnTo>
                    <a:pt x="389331" y="447484"/>
                  </a:lnTo>
                  <a:lnTo>
                    <a:pt x="389331" y="437934"/>
                  </a:lnTo>
                  <a:close/>
                </a:path>
                <a:path w="601345" h="694055">
                  <a:moveTo>
                    <a:pt x="477329" y="102158"/>
                  </a:moveTo>
                  <a:lnTo>
                    <a:pt x="466305" y="95796"/>
                  </a:lnTo>
                  <a:lnTo>
                    <a:pt x="466305" y="102158"/>
                  </a:lnTo>
                  <a:lnTo>
                    <a:pt x="216903" y="246151"/>
                  </a:lnTo>
                  <a:lnTo>
                    <a:pt x="216903" y="54546"/>
                  </a:lnTo>
                  <a:lnTo>
                    <a:pt x="300367" y="6362"/>
                  </a:lnTo>
                  <a:lnTo>
                    <a:pt x="466305" y="102158"/>
                  </a:lnTo>
                  <a:lnTo>
                    <a:pt x="466305" y="95796"/>
                  </a:lnTo>
                  <a:lnTo>
                    <a:pt x="311391" y="6362"/>
                  </a:lnTo>
                  <a:lnTo>
                    <a:pt x="300367" y="0"/>
                  </a:lnTo>
                  <a:lnTo>
                    <a:pt x="211378" y="51358"/>
                  </a:lnTo>
                  <a:lnTo>
                    <a:pt x="211378" y="255701"/>
                  </a:lnTo>
                  <a:lnTo>
                    <a:pt x="227914" y="246151"/>
                  </a:lnTo>
                  <a:lnTo>
                    <a:pt x="477329" y="102158"/>
                  </a:lnTo>
                  <a:close/>
                </a:path>
                <a:path w="601345" h="694055">
                  <a:moveTo>
                    <a:pt x="600735" y="173405"/>
                  </a:moveTo>
                  <a:lnTo>
                    <a:pt x="595210" y="170218"/>
                  </a:lnTo>
                  <a:lnTo>
                    <a:pt x="595210" y="176593"/>
                  </a:lnTo>
                  <a:lnTo>
                    <a:pt x="595210" y="272948"/>
                  </a:lnTo>
                  <a:lnTo>
                    <a:pt x="429285" y="368769"/>
                  </a:lnTo>
                  <a:lnTo>
                    <a:pt x="429285" y="176009"/>
                  </a:lnTo>
                  <a:lnTo>
                    <a:pt x="511733" y="128384"/>
                  </a:lnTo>
                  <a:lnTo>
                    <a:pt x="595210" y="176593"/>
                  </a:lnTo>
                  <a:lnTo>
                    <a:pt x="595210" y="170218"/>
                  </a:lnTo>
                  <a:lnTo>
                    <a:pt x="522757" y="128384"/>
                  </a:lnTo>
                  <a:lnTo>
                    <a:pt x="511733" y="122021"/>
                  </a:lnTo>
                  <a:lnTo>
                    <a:pt x="423760" y="172834"/>
                  </a:lnTo>
                  <a:lnTo>
                    <a:pt x="423760" y="378320"/>
                  </a:lnTo>
                  <a:lnTo>
                    <a:pt x="440296" y="368769"/>
                  </a:lnTo>
                  <a:lnTo>
                    <a:pt x="600735" y="276136"/>
                  </a:lnTo>
                  <a:lnTo>
                    <a:pt x="600735" y="173405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397" name="Picture 39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14156" y="320091"/>
              <a:ext cx="152475" cy="176059"/>
            </a:xfrm>
            <a:prstGeom prst="rect">
              <a:avLst/>
            </a:prstGeom>
          </p:spPr>
        </p:pic>
        <p:sp>
          <p:nvSpPr>
            <p:cNvPr id="398" name="Shape 398"/>
            <p:cNvSpPr/>
            <p:nvPr/>
          </p:nvSpPr>
          <p:spPr>
            <a:xfrm>
              <a:off x="423762" y="315891"/>
              <a:ext cx="177165" cy="306705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77165"/>
                <a:gd name="ODFBottom" fmla="val 306705"/>
                <a:gd name="ODFWidth" fmla="val 177165"/>
                <a:gd name="ODFHeight" fmla="val 306705"/>
              </a:gdLst>
              <a:rect l="OXMLTextRectL" t="OXMLTextRectT" r="OXMLTextRectR" b="OXMLTextRectB"/>
              <a:pathLst>
                <a:path w="177165" h="306705">
                  <a:moveTo>
                    <a:pt x="176974" y="0"/>
                  </a:moveTo>
                  <a:lnTo>
                    <a:pt x="0" y="102171"/>
                  </a:lnTo>
                  <a:lnTo>
                    <a:pt x="0" y="306539"/>
                  </a:lnTo>
                  <a:lnTo>
                    <a:pt x="16560" y="296976"/>
                  </a:lnTo>
                  <a:lnTo>
                    <a:pt x="5524" y="296976"/>
                  </a:lnTo>
                  <a:lnTo>
                    <a:pt x="5524" y="105346"/>
                  </a:lnTo>
                  <a:lnTo>
                    <a:pt x="171449" y="9537"/>
                  </a:lnTo>
                  <a:lnTo>
                    <a:pt x="176974" y="9537"/>
                  </a:lnTo>
                  <a:lnTo>
                    <a:pt x="176974" y="0"/>
                  </a:lnTo>
                  <a:close/>
                </a:path>
                <a:path w="177165" h="306705">
                  <a:moveTo>
                    <a:pt x="176974" y="9537"/>
                  </a:moveTo>
                  <a:lnTo>
                    <a:pt x="171449" y="9537"/>
                  </a:lnTo>
                  <a:lnTo>
                    <a:pt x="171449" y="201155"/>
                  </a:lnTo>
                  <a:lnTo>
                    <a:pt x="5524" y="296976"/>
                  </a:lnTo>
                  <a:lnTo>
                    <a:pt x="16560" y="296976"/>
                  </a:lnTo>
                  <a:lnTo>
                    <a:pt x="176974" y="204342"/>
                  </a:lnTo>
                  <a:lnTo>
                    <a:pt x="176974" y="9537"/>
                  </a:lnTo>
                  <a:close/>
                </a:path>
              </a:pathLst>
            </a:custGeom>
            <a:solidFill>
              <a:srgbClr val="81868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400" name="Picture 40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4108" y="197473"/>
              <a:ext cx="152462" cy="176059"/>
            </a:xfrm>
            <a:prstGeom prst="rect">
              <a:avLst/>
            </a:prstGeom>
          </p:spPr>
        </p:pic>
        <p:pic>
          <p:nvPicPr>
            <p:cNvPr id="402" name="Picture 402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04847" y="197473"/>
              <a:ext cx="81723" cy="176059"/>
            </a:xfrm>
            <a:prstGeom prst="rect">
              <a:avLst/>
            </a:prstGeom>
          </p:spPr>
        </p:pic>
        <p:pic>
          <p:nvPicPr>
            <p:cNvPr id="404" name="Picture 404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14156" y="361010"/>
              <a:ext cx="152475" cy="135140"/>
            </a:xfrm>
            <a:prstGeom prst="rect">
              <a:avLst/>
            </a:prstGeom>
          </p:spPr>
        </p:pic>
      </p:grpSp>
      <p:grpSp>
        <p:nvGrpSpPr>
          <p:cNvPr id="405" name="Shape 405"/>
          <p:cNvGrpSpPr/>
          <p:nvPr/>
        </p:nvGrpSpPr>
        <p:grpSpPr>
          <a:xfrm>
            <a:off x="8974988" y="532530"/>
            <a:ext cx="1321434" cy="579755"/>
            <a:chExt cx="1321434" cy="579755"/>
          </a:xfrm>
        </p:grpSpPr>
        <p:sp>
          <p:nvSpPr>
            <p:cNvPr id="406" name="Shape 406"/>
            <p:cNvSpPr/>
            <p:nvPr/>
          </p:nvSpPr>
          <p:spPr>
            <a:xfrm>
              <a:off x="2922" y="29152"/>
              <a:ext cx="199390" cy="114934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99390"/>
                <a:gd name="ODFBottom" fmla="val 114934"/>
                <a:gd name="ODFWidth" fmla="val 199390"/>
                <a:gd name="ODFHeight" fmla="val 114934"/>
              </a:gdLst>
              <a:rect l="OXMLTextRectL" t="OXMLTextRectT" r="OXMLTextRectR" b="OXMLTextRectB"/>
              <a:pathLst>
                <a:path w="199390" h="114934">
                  <a:moveTo>
                    <a:pt x="83591" y="0"/>
                  </a:moveTo>
                  <a:lnTo>
                    <a:pt x="61201" y="0"/>
                  </a:lnTo>
                  <a:lnTo>
                    <a:pt x="61201" y="46863"/>
                  </a:lnTo>
                  <a:lnTo>
                    <a:pt x="22390" y="46863"/>
                  </a:lnTo>
                  <a:lnTo>
                    <a:pt x="22390" y="0"/>
                  </a:lnTo>
                  <a:lnTo>
                    <a:pt x="0" y="0"/>
                  </a:lnTo>
                  <a:lnTo>
                    <a:pt x="0" y="114668"/>
                  </a:lnTo>
                  <a:lnTo>
                    <a:pt x="22390" y="114668"/>
                  </a:lnTo>
                  <a:lnTo>
                    <a:pt x="22390" y="66675"/>
                  </a:lnTo>
                  <a:lnTo>
                    <a:pt x="61201" y="66675"/>
                  </a:lnTo>
                  <a:lnTo>
                    <a:pt x="61201" y="114668"/>
                  </a:lnTo>
                  <a:lnTo>
                    <a:pt x="83591" y="114668"/>
                  </a:lnTo>
                  <a:lnTo>
                    <a:pt x="83591" y="0"/>
                  </a:lnTo>
                  <a:close/>
                </a:path>
                <a:path w="199390" h="114934">
                  <a:moveTo>
                    <a:pt x="198894" y="114668"/>
                  </a:moveTo>
                  <a:lnTo>
                    <a:pt x="191490" y="94386"/>
                  </a:lnTo>
                  <a:lnTo>
                    <a:pt x="184607" y="75526"/>
                  </a:lnTo>
                  <a:lnTo>
                    <a:pt x="169379" y="33820"/>
                  </a:lnTo>
                  <a:lnTo>
                    <a:pt x="162826" y="15875"/>
                  </a:lnTo>
                  <a:lnTo>
                    <a:pt x="162826" y="75526"/>
                  </a:lnTo>
                  <a:lnTo>
                    <a:pt x="134315" y="75526"/>
                  </a:lnTo>
                  <a:lnTo>
                    <a:pt x="148818" y="33820"/>
                  </a:lnTo>
                  <a:lnTo>
                    <a:pt x="162826" y="75526"/>
                  </a:lnTo>
                  <a:lnTo>
                    <a:pt x="162826" y="15875"/>
                  </a:lnTo>
                  <a:lnTo>
                    <a:pt x="157035" y="0"/>
                  </a:lnTo>
                  <a:lnTo>
                    <a:pt x="139458" y="0"/>
                  </a:lnTo>
                  <a:lnTo>
                    <a:pt x="97751" y="114668"/>
                  </a:lnTo>
                  <a:lnTo>
                    <a:pt x="121107" y="114668"/>
                  </a:lnTo>
                  <a:lnTo>
                    <a:pt x="128041" y="94386"/>
                  </a:lnTo>
                  <a:lnTo>
                    <a:pt x="168783" y="94386"/>
                  </a:lnTo>
                  <a:lnTo>
                    <a:pt x="175539" y="114668"/>
                  </a:lnTo>
                  <a:lnTo>
                    <a:pt x="198894" y="114668"/>
                  </a:lnTo>
                  <a:close/>
                </a:path>
              </a:pathLst>
            </a:custGeom>
            <a:solidFill>
              <a:srgbClr val="111416"/>
            </a:solidFill>
          </p:spPr>
          <p:txBody>
            <a:bodyPr wrap="square" lIns="0" tIns="0" rIns="0" bIns="0"/>
            <a:lstStyle/>
            <a:p/>
          </p:txBody>
        </p:sp>
        <p:pic>
          <p:nvPicPr>
            <p:cNvPr id="408" name="Picture 408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701" y="0"/>
              <a:ext cx="1311164" cy="451719"/>
            </a:xfrm>
            <a:prstGeom prst="rect">
              <a:avLst/>
            </a:prstGeom>
          </p:spPr>
        </p:pic>
        <p:sp>
          <p:nvSpPr>
            <p:cNvPr id="409" name="Shape 409"/>
            <p:cNvSpPr/>
            <p:nvPr/>
          </p:nvSpPr>
          <p:spPr>
            <a:xfrm>
              <a:off x="1" y="476521"/>
              <a:ext cx="1321434" cy="102869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321434"/>
                <a:gd name="ODFBottom" fmla="val 102869"/>
                <a:gd name="ODFWidth" fmla="val 1321434"/>
                <a:gd name="ODFHeight" fmla="val 102869"/>
              </a:gdLst>
              <a:rect l="OXMLTextRectL" t="OXMLTextRectT" r="OXMLTextRectR" b="OXMLTextRectB"/>
              <a:pathLst>
                <a:path w="1321434" h="102869">
                  <a:moveTo>
                    <a:pt x="36995" y="53975"/>
                  </a:moveTo>
                  <a:lnTo>
                    <a:pt x="25107" y="53975"/>
                  </a:lnTo>
                  <a:lnTo>
                    <a:pt x="25107" y="72567"/>
                  </a:lnTo>
                  <a:lnTo>
                    <a:pt x="12484" y="72567"/>
                  </a:lnTo>
                  <a:lnTo>
                    <a:pt x="12484" y="53975"/>
                  </a:lnTo>
                  <a:lnTo>
                    <a:pt x="596" y="53975"/>
                  </a:lnTo>
                  <a:lnTo>
                    <a:pt x="596" y="102311"/>
                  </a:lnTo>
                  <a:lnTo>
                    <a:pt x="12484" y="102311"/>
                  </a:lnTo>
                  <a:lnTo>
                    <a:pt x="12484" y="83172"/>
                  </a:lnTo>
                  <a:lnTo>
                    <a:pt x="25107" y="83172"/>
                  </a:lnTo>
                  <a:lnTo>
                    <a:pt x="25107" y="102311"/>
                  </a:lnTo>
                  <a:lnTo>
                    <a:pt x="36995" y="102311"/>
                  </a:lnTo>
                  <a:lnTo>
                    <a:pt x="36995" y="53975"/>
                  </a:lnTo>
                  <a:close/>
                </a:path>
                <a:path w="1321434" h="102869">
                  <a:moveTo>
                    <a:pt x="86207" y="102311"/>
                  </a:moveTo>
                  <a:lnTo>
                    <a:pt x="83591" y="95110"/>
                  </a:lnTo>
                  <a:lnTo>
                    <a:pt x="79984" y="85204"/>
                  </a:lnTo>
                  <a:lnTo>
                    <a:pt x="75298" y="72313"/>
                  </a:lnTo>
                  <a:lnTo>
                    <a:pt x="68630" y="53975"/>
                  </a:lnTo>
                  <a:lnTo>
                    <a:pt x="68427" y="53975"/>
                  </a:lnTo>
                  <a:lnTo>
                    <a:pt x="68427" y="85204"/>
                  </a:lnTo>
                  <a:lnTo>
                    <a:pt x="60007" y="85204"/>
                  </a:lnTo>
                  <a:lnTo>
                    <a:pt x="64350" y="72313"/>
                  </a:lnTo>
                  <a:lnTo>
                    <a:pt x="68427" y="85204"/>
                  </a:lnTo>
                  <a:lnTo>
                    <a:pt x="68427" y="53975"/>
                  </a:lnTo>
                  <a:lnTo>
                    <a:pt x="59448" y="53975"/>
                  </a:lnTo>
                  <a:lnTo>
                    <a:pt x="41871" y="102311"/>
                  </a:lnTo>
                  <a:lnTo>
                    <a:pt x="54317" y="102311"/>
                  </a:lnTo>
                  <a:lnTo>
                    <a:pt x="56680" y="95110"/>
                  </a:lnTo>
                  <a:lnTo>
                    <a:pt x="71564" y="95110"/>
                  </a:lnTo>
                  <a:lnTo>
                    <a:pt x="73799" y="102311"/>
                  </a:lnTo>
                  <a:lnTo>
                    <a:pt x="86207" y="102311"/>
                  </a:lnTo>
                  <a:close/>
                </a:path>
                <a:path w="1321434" h="102869">
                  <a:moveTo>
                    <a:pt x="121793" y="41338"/>
                  </a:moveTo>
                  <a:lnTo>
                    <a:pt x="113715" y="41338"/>
                  </a:lnTo>
                  <a:lnTo>
                    <a:pt x="113576" y="43738"/>
                  </a:lnTo>
                  <a:lnTo>
                    <a:pt x="112382" y="44945"/>
                  </a:lnTo>
                  <a:lnTo>
                    <a:pt x="107848" y="44945"/>
                  </a:lnTo>
                  <a:lnTo>
                    <a:pt x="106654" y="43738"/>
                  </a:lnTo>
                  <a:lnTo>
                    <a:pt x="106514" y="41338"/>
                  </a:lnTo>
                  <a:lnTo>
                    <a:pt x="98437" y="41338"/>
                  </a:lnTo>
                  <a:lnTo>
                    <a:pt x="104749" y="50800"/>
                  </a:lnTo>
                  <a:lnTo>
                    <a:pt x="106375" y="51384"/>
                  </a:lnTo>
                  <a:lnTo>
                    <a:pt x="108165" y="51663"/>
                  </a:lnTo>
                  <a:lnTo>
                    <a:pt x="112064" y="51663"/>
                  </a:lnTo>
                  <a:lnTo>
                    <a:pt x="113842" y="51384"/>
                  </a:lnTo>
                  <a:lnTo>
                    <a:pt x="115468" y="50800"/>
                  </a:lnTo>
                  <a:lnTo>
                    <a:pt x="117106" y="50253"/>
                  </a:lnTo>
                  <a:lnTo>
                    <a:pt x="118554" y="49149"/>
                  </a:lnTo>
                  <a:lnTo>
                    <a:pt x="121081" y="45897"/>
                  </a:lnTo>
                  <a:lnTo>
                    <a:pt x="121386" y="44945"/>
                  </a:lnTo>
                  <a:lnTo>
                    <a:pt x="121754" y="43840"/>
                  </a:lnTo>
                  <a:lnTo>
                    <a:pt x="121793" y="41338"/>
                  </a:lnTo>
                  <a:close/>
                </a:path>
                <a:path w="1321434" h="102869">
                  <a:moveTo>
                    <a:pt x="128854" y="53962"/>
                  </a:moveTo>
                  <a:lnTo>
                    <a:pt x="118465" y="53962"/>
                  </a:lnTo>
                  <a:lnTo>
                    <a:pt x="102997" y="80314"/>
                  </a:lnTo>
                  <a:lnTo>
                    <a:pt x="102997" y="53962"/>
                  </a:lnTo>
                  <a:lnTo>
                    <a:pt x="91109" y="53962"/>
                  </a:lnTo>
                  <a:lnTo>
                    <a:pt x="91109" y="102311"/>
                  </a:lnTo>
                  <a:lnTo>
                    <a:pt x="101498" y="102311"/>
                  </a:lnTo>
                  <a:lnTo>
                    <a:pt x="114414" y="80314"/>
                  </a:lnTo>
                  <a:lnTo>
                    <a:pt x="116967" y="75984"/>
                  </a:lnTo>
                  <a:lnTo>
                    <a:pt x="116967" y="102311"/>
                  </a:lnTo>
                  <a:lnTo>
                    <a:pt x="128854" y="102311"/>
                  </a:lnTo>
                  <a:lnTo>
                    <a:pt x="128854" y="75984"/>
                  </a:lnTo>
                  <a:lnTo>
                    <a:pt x="128854" y="53962"/>
                  </a:lnTo>
                  <a:close/>
                </a:path>
                <a:path w="1321434" h="102869">
                  <a:moveTo>
                    <a:pt x="171411" y="53975"/>
                  </a:moveTo>
                  <a:lnTo>
                    <a:pt x="135763" y="53975"/>
                  </a:lnTo>
                  <a:lnTo>
                    <a:pt x="135763" y="64566"/>
                  </a:lnTo>
                  <a:lnTo>
                    <a:pt x="147650" y="64566"/>
                  </a:lnTo>
                  <a:lnTo>
                    <a:pt x="147650" y="102311"/>
                  </a:lnTo>
                  <a:lnTo>
                    <a:pt x="159524" y="102311"/>
                  </a:lnTo>
                  <a:lnTo>
                    <a:pt x="159524" y="64566"/>
                  </a:lnTo>
                  <a:lnTo>
                    <a:pt x="171411" y="64566"/>
                  </a:lnTo>
                  <a:lnTo>
                    <a:pt x="171411" y="53975"/>
                  </a:lnTo>
                  <a:close/>
                </a:path>
                <a:path w="1321434" h="102869">
                  <a:moveTo>
                    <a:pt x="216090" y="53975"/>
                  </a:moveTo>
                  <a:lnTo>
                    <a:pt x="205689" y="53975"/>
                  </a:lnTo>
                  <a:lnTo>
                    <a:pt x="190220" y="80314"/>
                  </a:lnTo>
                  <a:lnTo>
                    <a:pt x="190220" y="53975"/>
                  </a:lnTo>
                  <a:lnTo>
                    <a:pt x="178346" y="53975"/>
                  </a:lnTo>
                  <a:lnTo>
                    <a:pt x="178346" y="102311"/>
                  </a:lnTo>
                  <a:lnTo>
                    <a:pt x="188722" y="102311"/>
                  </a:lnTo>
                  <a:lnTo>
                    <a:pt x="204203" y="75971"/>
                  </a:lnTo>
                  <a:lnTo>
                    <a:pt x="204203" y="102311"/>
                  </a:lnTo>
                  <a:lnTo>
                    <a:pt x="216090" y="102311"/>
                  </a:lnTo>
                  <a:lnTo>
                    <a:pt x="216090" y="53975"/>
                  </a:lnTo>
                  <a:close/>
                </a:path>
                <a:path w="1321434" h="102869">
                  <a:moveTo>
                    <a:pt x="261518" y="64985"/>
                  </a:moveTo>
                  <a:lnTo>
                    <a:pt x="261366" y="64630"/>
                  </a:lnTo>
                  <a:lnTo>
                    <a:pt x="259956" y="61264"/>
                  </a:lnTo>
                  <a:lnTo>
                    <a:pt x="253771" y="55435"/>
                  </a:lnTo>
                  <a:lnTo>
                    <a:pt x="249821" y="53962"/>
                  </a:lnTo>
                  <a:lnTo>
                    <a:pt x="249631" y="53962"/>
                  </a:lnTo>
                  <a:lnTo>
                    <a:pt x="249631" y="68097"/>
                  </a:lnTo>
                  <a:lnTo>
                    <a:pt x="249631" y="70916"/>
                  </a:lnTo>
                  <a:lnTo>
                    <a:pt x="249161" y="72085"/>
                  </a:lnTo>
                  <a:lnTo>
                    <a:pt x="247192" y="73926"/>
                  </a:lnTo>
                  <a:lnTo>
                    <a:pt x="245973" y="74396"/>
                  </a:lnTo>
                  <a:lnTo>
                    <a:pt x="237756" y="74396"/>
                  </a:lnTo>
                  <a:lnTo>
                    <a:pt x="237756" y="64630"/>
                  </a:lnTo>
                  <a:lnTo>
                    <a:pt x="245973" y="64630"/>
                  </a:lnTo>
                  <a:lnTo>
                    <a:pt x="247192" y="65087"/>
                  </a:lnTo>
                  <a:lnTo>
                    <a:pt x="249161" y="66941"/>
                  </a:lnTo>
                  <a:lnTo>
                    <a:pt x="249631" y="68097"/>
                  </a:lnTo>
                  <a:lnTo>
                    <a:pt x="249631" y="53962"/>
                  </a:lnTo>
                  <a:lnTo>
                    <a:pt x="225869" y="53962"/>
                  </a:lnTo>
                  <a:lnTo>
                    <a:pt x="225869" y="102298"/>
                  </a:lnTo>
                  <a:lnTo>
                    <a:pt x="237756" y="102298"/>
                  </a:lnTo>
                  <a:lnTo>
                    <a:pt x="237756" y="85051"/>
                  </a:lnTo>
                  <a:lnTo>
                    <a:pt x="249821" y="85051"/>
                  </a:lnTo>
                  <a:lnTo>
                    <a:pt x="253771" y="83604"/>
                  </a:lnTo>
                  <a:lnTo>
                    <a:pt x="259956" y="77762"/>
                  </a:lnTo>
                  <a:lnTo>
                    <a:pt x="261366" y="74396"/>
                  </a:lnTo>
                  <a:lnTo>
                    <a:pt x="261518" y="74041"/>
                  </a:lnTo>
                  <a:lnTo>
                    <a:pt x="261518" y="64985"/>
                  </a:lnTo>
                  <a:close/>
                </a:path>
                <a:path w="1321434" h="102869">
                  <a:moveTo>
                    <a:pt x="301294" y="53975"/>
                  </a:moveTo>
                  <a:lnTo>
                    <a:pt x="268427" y="53975"/>
                  </a:lnTo>
                  <a:lnTo>
                    <a:pt x="268427" y="102311"/>
                  </a:lnTo>
                  <a:lnTo>
                    <a:pt x="301294" y="102311"/>
                  </a:lnTo>
                  <a:lnTo>
                    <a:pt x="301294" y="91719"/>
                  </a:lnTo>
                  <a:lnTo>
                    <a:pt x="280327" y="91719"/>
                  </a:lnTo>
                  <a:lnTo>
                    <a:pt x="280327" y="83235"/>
                  </a:lnTo>
                  <a:lnTo>
                    <a:pt x="298234" y="83235"/>
                  </a:lnTo>
                  <a:lnTo>
                    <a:pt x="298234" y="72644"/>
                  </a:lnTo>
                  <a:lnTo>
                    <a:pt x="280327" y="72644"/>
                  </a:lnTo>
                  <a:lnTo>
                    <a:pt x="280327" y="64566"/>
                  </a:lnTo>
                  <a:lnTo>
                    <a:pt x="301294" y="64566"/>
                  </a:lnTo>
                  <a:lnTo>
                    <a:pt x="301294" y="53975"/>
                  </a:lnTo>
                  <a:close/>
                </a:path>
                <a:path w="1321434" h="102869">
                  <a:moveTo>
                    <a:pt x="345732" y="91643"/>
                  </a:moveTo>
                  <a:lnTo>
                    <a:pt x="345719" y="81876"/>
                  </a:lnTo>
                  <a:lnTo>
                    <a:pt x="344385" y="78409"/>
                  </a:lnTo>
                  <a:lnTo>
                    <a:pt x="338594" y="72656"/>
                  </a:lnTo>
                  <a:lnTo>
                    <a:pt x="334645" y="71221"/>
                  </a:lnTo>
                  <a:lnTo>
                    <a:pt x="333946" y="71221"/>
                  </a:lnTo>
                  <a:lnTo>
                    <a:pt x="333946" y="85369"/>
                  </a:lnTo>
                  <a:lnTo>
                    <a:pt x="333946" y="88176"/>
                  </a:lnTo>
                  <a:lnTo>
                    <a:pt x="333514" y="89344"/>
                  </a:lnTo>
                  <a:lnTo>
                    <a:pt x="331736" y="91173"/>
                  </a:lnTo>
                  <a:lnTo>
                    <a:pt x="330568" y="91643"/>
                  </a:lnTo>
                  <a:lnTo>
                    <a:pt x="321602" y="91643"/>
                  </a:lnTo>
                  <a:lnTo>
                    <a:pt x="321602" y="81876"/>
                  </a:lnTo>
                  <a:lnTo>
                    <a:pt x="330568" y="81876"/>
                  </a:lnTo>
                  <a:lnTo>
                    <a:pt x="331736" y="82334"/>
                  </a:lnTo>
                  <a:lnTo>
                    <a:pt x="333514" y="84188"/>
                  </a:lnTo>
                  <a:lnTo>
                    <a:pt x="333946" y="85369"/>
                  </a:lnTo>
                  <a:lnTo>
                    <a:pt x="333946" y="71221"/>
                  </a:lnTo>
                  <a:lnTo>
                    <a:pt x="321602" y="71221"/>
                  </a:lnTo>
                  <a:lnTo>
                    <a:pt x="321602" y="64566"/>
                  </a:lnTo>
                  <a:lnTo>
                    <a:pt x="342709" y="64566"/>
                  </a:lnTo>
                  <a:lnTo>
                    <a:pt x="342709" y="53975"/>
                  </a:lnTo>
                  <a:lnTo>
                    <a:pt x="309714" y="53975"/>
                  </a:lnTo>
                  <a:lnTo>
                    <a:pt x="309714" y="102311"/>
                  </a:lnTo>
                  <a:lnTo>
                    <a:pt x="334645" y="102311"/>
                  </a:lnTo>
                  <a:lnTo>
                    <a:pt x="338594" y="100876"/>
                  </a:lnTo>
                  <a:lnTo>
                    <a:pt x="344385" y="95123"/>
                  </a:lnTo>
                  <a:lnTo>
                    <a:pt x="345732" y="91643"/>
                  </a:lnTo>
                  <a:close/>
                </a:path>
                <a:path w="1321434" h="102869">
                  <a:moveTo>
                    <a:pt x="386918" y="53975"/>
                  </a:moveTo>
                  <a:lnTo>
                    <a:pt x="354050" y="53975"/>
                  </a:lnTo>
                  <a:lnTo>
                    <a:pt x="354050" y="102311"/>
                  </a:lnTo>
                  <a:lnTo>
                    <a:pt x="386918" y="102311"/>
                  </a:lnTo>
                  <a:lnTo>
                    <a:pt x="386918" y="91719"/>
                  </a:lnTo>
                  <a:lnTo>
                    <a:pt x="365937" y="91719"/>
                  </a:lnTo>
                  <a:lnTo>
                    <a:pt x="365937" y="83235"/>
                  </a:lnTo>
                  <a:lnTo>
                    <a:pt x="383857" y="83235"/>
                  </a:lnTo>
                  <a:lnTo>
                    <a:pt x="383857" y="72644"/>
                  </a:lnTo>
                  <a:lnTo>
                    <a:pt x="365937" y="72644"/>
                  </a:lnTo>
                  <a:lnTo>
                    <a:pt x="365937" y="64566"/>
                  </a:lnTo>
                  <a:lnTo>
                    <a:pt x="386918" y="64566"/>
                  </a:lnTo>
                  <a:lnTo>
                    <a:pt x="386918" y="53975"/>
                  </a:lnTo>
                  <a:close/>
                </a:path>
                <a:path w="1321434" h="102869">
                  <a:moveTo>
                    <a:pt x="431711" y="53975"/>
                  </a:moveTo>
                  <a:lnTo>
                    <a:pt x="419836" y="53975"/>
                  </a:lnTo>
                  <a:lnTo>
                    <a:pt x="419836" y="72567"/>
                  </a:lnTo>
                  <a:lnTo>
                    <a:pt x="407200" y="72567"/>
                  </a:lnTo>
                  <a:lnTo>
                    <a:pt x="407200" y="53975"/>
                  </a:lnTo>
                  <a:lnTo>
                    <a:pt x="395312" y="53975"/>
                  </a:lnTo>
                  <a:lnTo>
                    <a:pt x="395312" y="102311"/>
                  </a:lnTo>
                  <a:lnTo>
                    <a:pt x="407200" y="102311"/>
                  </a:lnTo>
                  <a:lnTo>
                    <a:pt x="407200" y="83172"/>
                  </a:lnTo>
                  <a:lnTo>
                    <a:pt x="419836" y="83172"/>
                  </a:lnTo>
                  <a:lnTo>
                    <a:pt x="419836" y="102311"/>
                  </a:lnTo>
                  <a:lnTo>
                    <a:pt x="431711" y="102311"/>
                  </a:lnTo>
                  <a:lnTo>
                    <a:pt x="431711" y="53975"/>
                  </a:lnTo>
                  <a:close/>
                </a:path>
                <a:path w="1321434" h="102869">
                  <a:moveTo>
                    <a:pt x="525272" y="102311"/>
                  </a:moveTo>
                  <a:lnTo>
                    <a:pt x="522643" y="95110"/>
                  </a:lnTo>
                  <a:lnTo>
                    <a:pt x="519049" y="85204"/>
                  </a:lnTo>
                  <a:lnTo>
                    <a:pt x="514362" y="72313"/>
                  </a:lnTo>
                  <a:lnTo>
                    <a:pt x="507695" y="53975"/>
                  </a:lnTo>
                  <a:lnTo>
                    <a:pt x="507492" y="53975"/>
                  </a:lnTo>
                  <a:lnTo>
                    <a:pt x="507492" y="85204"/>
                  </a:lnTo>
                  <a:lnTo>
                    <a:pt x="499071" y="85204"/>
                  </a:lnTo>
                  <a:lnTo>
                    <a:pt x="503428" y="72313"/>
                  </a:lnTo>
                  <a:lnTo>
                    <a:pt x="507492" y="85204"/>
                  </a:lnTo>
                  <a:lnTo>
                    <a:pt x="507492" y="53975"/>
                  </a:lnTo>
                  <a:lnTo>
                    <a:pt x="498525" y="53975"/>
                  </a:lnTo>
                  <a:lnTo>
                    <a:pt x="481190" y="101625"/>
                  </a:lnTo>
                  <a:lnTo>
                    <a:pt x="465797" y="76441"/>
                  </a:lnTo>
                  <a:lnTo>
                    <a:pt x="480060" y="53975"/>
                  </a:lnTo>
                  <a:lnTo>
                    <a:pt x="466407" y="53975"/>
                  </a:lnTo>
                  <a:lnTo>
                    <a:pt x="453377" y="76847"/>
                  </a:lnTo>
                  <a:lnTo>
                    <a:pt x="453377" y="53975"/>
                  </a:lnTo>
                  <a:lnTo>
                    <a:pt x="441490" y="53975"/>
                  </a:lnTo>
                  <a:lnTo>
                    <a:pt x="441490" y="102311"/>
                  </a:lnTo>
                  <a:lnTo>
                    <a:pt x="453377" y="102311"/>
                  </a:lnTo>
                  <a:lnTo>
                    <a:pt x="453377" y="76987"/>
                  </a:lnTo>
                  <a:lnTo>
                    <a:pt x="467639" y="102311"/>
                  </a:lnTo>
                  <a:lnTo>
                    <a:pt x="480949" y="102311"/>
                  </a:lnTo>
                  <a:lnTo>
                    <a:pt x="481622" y="102311"/>
                  </a:lnTo>
                  <a:lnTo>
                    <a:pt x="493369" y="102311"/>
                  </a:lnTo>
                  <a:lnTo>
                    <a:pt x="495744" y="95110"/>
                  </a:lnTo>
                  <a:lnTo>
                    <a:pt x="510628" y="95110"/>
                  </a:lnTo>
                  <a:lnTo>
                    <a:pt x="512864" y="102311"/>
                  </a:lnTo>
                  <a:lnTo>
                    <a:pt x="525272" y="102311"/>
                  </a:lnTo>
                  <a:close/>
                </a:path>
                <a:path w="1321434" h="102869">
                  <a:moveTo>
                    <a:pt x="541362" y="90093"/>
                  </a:moveTo>
                  <a:lnTo>
                    <a:pt x="529145" y="90093"/>
                  </a:lnTo>
                  <a:lnTo>
                    <a:pt x="529145" y="102311"/>
                  </a:lnTo>
                  <a:lnTo>
                    <a:pt x="541362" y="102311"/>
                  </a:lnTo>
                  <a:lnTo>
                    <a:pt x="541362" y="90093"/>
                  </a:lnTo>
                  <a:close/>
                </a:path>
                <a:path w="1321434" h="102869">
                  <a:moveTo>
                    <a:pt x="585762" y="64985"/>
                  </a:moveTo>
                  <a:lnTo>
                    <a:pt x="585609" y="64630"/>
                  </a:lnTo>
                  <a:lnTo>
                    <a:pt x="584212" y="61264"/>
                  </a:lnTo>
                  <a:lnTo>
                    <a:pt x="578015" y="55435"/>
                  </a:lnTo>
                  <a:lnTo>
                    <a:pt x="574065" y="53962"/>
                  </a:lnTo>
                  <a:lnTo>
                    <a:pt x="573874" y="53962"/>
                  </a:lnTo>
                  <a:lnTo>
                    <a:pt x="573874" y="68097"/>
                  </a:lnTo>
                  <a:lnTo>
                    <a:pt x="573874" y="70916"/>
                  </a:lnTo>
                  <a:lnTo>
                    <a:pt x="573405" y="72085"/>
                  </a:lnTo>
                  <a:lnTo>
                    <a:pt x="571436" y="73926"/>
                  </a:lnTo>
                  <a:lnTo>
                    <a:pt x="570217" y="74396"/>
                  </a:lnTo>
                  <a:lnTo>
                    <a:pt x="562000" y="74396"/>
                  </a:lnTo>
                  <a:lnTo>
                    <a:pt x="562000" y="64630"/>
                  </a:lnTo>
                  <a:lnTo>
                    <a:pt x="570217" y="64630"/>
                  </a:lnTo>
                  <a:lnTo>
                    <a:pt x="571436" y="65087"/>
                  </a:lnTo>
                  <a:lnTo>
                    <a:pt x="573405" y="66941"/>
                  </a:lnTo>
                  <a:lnTo>
                    <a:pt x="573874" y="68097"/>
                  </a:lnTo>
                  <a:lnTo>
                    <a:pt x="573874" y="53962"/>
                  </a:lnTo>
                  <a:lnTo>
                    <a:pt x="550113" y="53962"/>
                  </a:lnTo>
                  <a:lnTo>
                    <a:pt x="550113" y="102298"/>
                  </a:lnTo>
                  <a:lnTo>
                    <a:pt x="562000" y="102298"/>
                  </a:lnTo>
                  <a:lnTo>
                    <a:pt x="562000" y="85051"/>
                  </a:lnTo>
                  <a:lnTo>
                    <a:pt x="574065" y="85051"/>
                  </a:lnTo>
                  <a:lnTo>
                    <a:pt x="578015" y="83604"/>
                  </a:lnTo>
                  <a:lnTo>
                    <a:pt x="584212" y="77762"/>
                  </a:lnTo>
                  <a:lnTo>
                    <a:pt x="585609" y="74396"/>
                  </a:lnTo>
                  <a:lnTo>
                    <a:pt x="585762" y="74041"/>
                  </a:lnTo>
                  <a:lnTo>
                    <a:pt x="585762" y="64985"/>
                  </a:lnTo>
                  <a:close/>
                </a:path>
                <a:path w="1321434" h="102869">
                  <a:moveTo>
                    <a:pt x="643407" y="70243"/>
                  </a:moveTo>
                  <a:lnTo>
                    <a:pt x="642137" y="66725"/>
                  </a:lnTo>
                  <a:lnTo>
                    <a:pt x="641692" y="65506"/>
                  </a:lnTo>
                  <a:lnTo>
                    <a:pt x="634809" y="58712"/>
                  </a:lnTo>
                  <a:lnTo>
                    <a:pt x="631520" y="57531"/>
                  </a:lnTo>
                  <a:lnTo>
                    <a:pt x="631520" y="73317"/>
                  </a:lnTo>
                  <a:lnTo>
                    <a:pt x="631520" y="80200"/>
                  </a:lnTo>
                  <a:lnTo>
                    <a:pt x="630834" y="82651"/>
                  </a:lnTo>
                  <a:lnTo>
                    <a:pt x="628091" y="85763"/>
                  </a:lnTo>
                  <a:lnTo>
                    <a:pt x="625830" y="86715"/>
                  </a:lnTo>
                  <a:lnTo>
                    <a:pt x="622706" y="87020"/>
                  </a:lnTo>
                  <a:lnTo>
                    <a:pt x="622706" y="66725"/>
                  </a:lnTo>
                  <a:lnTo>
                    <a:pt x="625868" y="66967"/>
                  </a:lnTo>
                  <a:lnTo>
                    <a:pt x="628142" y="67818"/>
                  </a:lnTo>
                  <a:lnTo>
                    <a:pt x="630859" y="70815"/>
                  </a:lnTo>
                  <a:lnTo>
                    <a:pt x="631520" y="73317"/>
                  </a:lnTo>
                  <a:lnTo>
                    <a:pt x="631520" y="57531"/>
                  </a:lnTo>
                  <a:lnTo>
                    <a:pt x="629691" y="56870"/>
                  </a:lnTo>
                  <a:lnTo>
                    <a:pt x="622909" y="56553"/>
                  </a:lnTo>
                  <a:lnTo>
                    <a:pt x="622909" y="51523"/>
                  </a:lnTo>
                  <a:lnTo>
                    <a:pt x="611238" y="51523"/>
                  </a:lnTo>
                  <a:lnTo>
                    <a:pt x="611238" y="66725"/>
                  </a:lnTo>
                  <a:lnTo>
                    <a:pt x="611238" y="87020"/>
                  </a:lnTo>
                  <a:lnTo>
                    <a:pt x="602411" y="80200"/>
                  </a:lnTo>
                  <a:lnTo>
                    <a:pt x="602411" y="73317"/>
                  </a:lnTo>
                  <a:lnTo>
                    <a:pt x="603084" y="70815"/>
                  </a:lnTo>
                  <a:lnTo>
                    <a:pt x="605802" y="67818"/>
                  </a:lnTo>
                  <a:lnTo>
                    <a:pt x="608050" y="66967"/>
                  </a:lnTo>
                  <a:lnTo>
                    <a:pt x="611238" y="66725"/>
                  </a:lnTo>
                  <a:lnTo>
                    <a:pt x="611238" y="51523"/>
                  </a:lnTo>
                  <a:lnTo>
                    <a:pt x="611022" y="51523"/>
                  </a:lnTo>
                  <a:lnTo>
                    <a:pt x="611022" y="56553"/>
                  </a:lnTo>
                  <a:lnTo>
                    <a:pt x="604240" y="56870"/>
                  </a:lnTo>
                  <a:lnTo>
                    <a:pt x="599122" y="58712"/>
                  </a:lnTo>
                  <a:lnTo>
                    <a:pt x="595693" y="62115"/>
                  </a:lnTo>
                  <a:lnTo>
                    <a:pt x="592239" y="65506"/>
                  </a:lnTo>
                  <a:lnTo>
                    <a:pt x="590524" y="70243"/>
                  </a:lnTo>
                  <a:lnTo>
                    <a:pt x="590524" y="76314"/>
                  </a:lnTo>
                  <a:lnTo>
                    <a:pt x="591807" y="85039"/>
                  </a:lnTo>
                  <a:lnTo>
                    <a:pt x="595642" y="91376"/>
                  </a:lnTo>
                  <a:lnTo>
                    <a:pt x="602056" y="95351"/>
                  </a:lnTo>
                  <a:lnTo>
                    <a:pt x="611022" y="96939"/>
                  </a:lnTo>
                  <a:lnTo>
                    <a:pt x="611022" y="102704"/>
                  </a:lnTo>
                  <a:lnTo>
                    <a:pt x="622909" y="102704"/>
                  </a:lnTo>
                  <a:lnTo>
                    <a:pt x="622909" y="96939"/>
                  </a:lnTo>
                  <a:lnTo>
                    <a:pt x="631875" y="95351"/>
                  </a:lnTo>
                  <a:lnTo>
                    <a:pt x="638276" y="91376"/>
                  </a:lnTo>
                  <a:lnTo>
                    <a:pt x="640918" y="87020"/>
                  </a:lnTo>
                  <a:lnTo>
                    <a:pt x="642124" y="85039"/>
                  </a:lnTo>
                  <a:lnTo>
                    <a:pt x="643407" y="76314"/>
                  </a:lnTo>
                  <a:lnTo>
                    <a:pt x="643407" y="70243"/>
                  </a:lnTo>
                  <a:close/>
                </a:path>
                <a:path w="1321434" h="102869">
                  <a:moveTo>
                    <a:pt x="1321015" y="0"/>
                  </a:moveTo>
                  <a:lnTo>
                    <a:pt x="0" y="0"/>
                  </a:lnTo>
                  <a:lnTo>
                    <a:pt x="0" y="5867"/>
                  </a:lnTo>
                  <a:lnTo>
                    <a:pt x="1321015" y="5867"/>
                  </a:lnTo>
                  <a:lnTo>
                    <a:pt x="1321015" y="0"/>
                  </a:lnTo>
                  <a:close/>
                </a:path>
              </a:pathLst>
            </a:custGeom>
            <a:solidFill>
              <a:srgbClr val="111416"/>
            </a:solidFill>
          </p:spPr>
          <p:txBody>
            <a:bodyPr wrap="square" lIns="0" tIns="0" rIns="0" bIns="0"/>
            <a:lstStyle/>
            <a:p/>
          </p:txBody>
        </p:sp>
      </p:grpSp>
      <p:sp>
        <p:nvSpPr>
          <p:cNvPr id="410" name="Shape 410"/>
          <p:cNvSpPr txBox="1"/>
          <p:nvPr/>
        </p:nvSpPr>
        <p:spPr>
          <a:xfrm>
            <a:off x="3274954" y="1800225"/>
            <a:ext cx="342244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sz="2400">
                <a:latin typeface="Arial"/>
                <a:ea typeface="Arial"/>
                <a:cs typeface="Arial"/>
              </a:rPr>
              <a:t>Кумулятивные мины</a:t>
            </a:r>
          </a:p>
        </p:txBody>
      </p:sp>
      <p:grpSp>
        <p:nvGrpSpPr>
          <p:cNvPr id="411" name="Shape 411"/>
          <p:cNvGrpSpPr/>
          <p:nvPr/>
        </p:nvGrpSpPr>
        <p:grpSpPr>
          <a:xfrm flipH="1">
            <a:off x="0" y="5244344"/>
            <a:ext cx="3274954" cy="2317114"/>
            <a:chExt cx="3274954" cy="2317114"/>
          </a:xfrm>
        </p:grpSpPr>
        <p:sp>
          <p:nvSpPr>
            <p:cNvPr id="412" name="Shape 412"/>
            <p:cNvSpPr/>
            <p:nvPr/>
          </p:nvSpPr>
          <p:spPr>
            <a:xfrm>
              <a:off x="0" y="0"/>
              <a:ext cx="3274954" cy="2317114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155950"/>
                <a:gd name="ODFBottom" fmla="val 2317115"/>
                <a:gd name="ODFWidth" fmla="val 3155950"/>
                <a:gd name="ODFHeight" fmla="val 2317115"/>
              </a:gdLst>
              <a:rect l="OXMLTextRectL" t="OXMLTextRectT" r="OXMLTextRectR" b="OXMLTextRectB"/>
              <a:pathLst>
                <a:path w="3155950" h="2317115">
                  <a:moveTo>
                    <a:pt x="2313978" y="0"/>
                  </a:moveTo>
                  <a:lnTo>
                    <a:pt x="0" y="2316861"/>
                  </a:lnTo>
                  <a:lnTo>
                    <a:pt x="3155911" y="2316861"/>
                  </a:lnTo>
                  <a:lnTo>
                    <a:pt x="3155911" y="842987"/>
                  </a:lnTo>
                  <a:lnTo>
                    <a:pt x="2313978" y="0"/>
                  </a:lnTo>
                  <a:close/>
                </a:path>
              </a:pathLst>
            </a:custGeom>
            <a:solidFill>
              <a:srgbClr val="367CB4"/>
            </a:solidFill>
          </p:spPr>
          <p:txBody>
            <a:bodyPr wrap="square" lIns="0" tIns="0" rIns="0" bIns="0"/>
            <a:lstStyle/>
            <a:p/>
          </p:txBody>
        </p:sp>
        <p:sp>
          <p:nvSpPr>
            <p:cNvPr id="413" name="Shape 413"/>
            <p:cNvSpPr/>
            <p:nvPr/>
          </p:nvSpPr>
          <p:spPr>
            <a:xfrm>
              <a:off x="967034" y="0"/>
              <a:ext cx="1881945" cy="1815464"/>
            </a:xfrm>
            <a:custGeom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813559"/>
                <a:gd name="ODFBottom" fmla="val 1815465"/>
                <a:gd name="ODFWidth" fmla="val 1813559"/>
                <a:gd name="ODFHeight" fmla="val 1815465"/>
              </a:gdLst>
              <a:rect l="OXMLTextRectL" t="OXMLTextRectT" r="OXMLTextRectR" b="OXMLTextRectB"/>
              <a:pathLst>
                <a:path w="1813558" h="1815464">
                  <a:moveTo>
                    <a:pt x="906513" y="0"/>
                  </a:moveTo>
                  <a:lnTo>
                    <a:pt x="0" y="907643"/>
                  </a:lnTo>
                  <a:lnTo>
                    <a:pt x="906513" y="1815287"/>
                  </a:lnTo>
                  <a:lnTo>
                    <a:pt x="1813026" y="907643"/>
                  </a:lnTo>
                  <a:lnTo>
                    <a:pt x="906513" y="0"/>
                  </a:lnTo>
                  <a:close/>
                </a:path>
              </a:pathLst>
            </a:custGeom>
            <a:solidFill>
              <a:srgbClr val="F15B6A"/>
            </a:solidFill>
          </p:spPr>
          <p:txBody>
            <a:bodyPr wrap="square" lIns="0" tIns="0" rIns="0" bIns="0"/>
            <a:lstStyle/>
            <a:p/>
          </p:txBody>
        </p:sp>
      </p:grpSp>
      <p:sp>
        <p:nvSpPr>
          <p:cNvPr id="414" name="Shape 414"/>
          <p:cNvSpPr/>
          <p:nvPr/>
        </p:nvSpPr>
        <p:spPr>
          <a:xfrm>
            <a:off x="507473" y="5885059"/>
            <a:ext cx="1718945" cy="1676400"/>
          </a:xfrm>
          <a:custGeom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718945"/>
              <a:gd name="ODFBottom" fmla="val 1676400"/>
              <a:gd name="ODFWidth" fmla="val 1718945"/>
              <a:gd name="ODFHeight" fmla="val 1676400"/>
            </a:gdLst>
            <a:rect l="OXMLTextRectL" t="OXMLTextRectT" r="OXMLTextRectR" b="OXMLTextRectB"/>
            <a:pathLst>
              <a:path w="1718945" h="1676400">
                <a:moveTo>
                  <a:pt x="1673874" y="0"/>
                </a:moveTo>
                <a:lnTo>
                  <a:pt x="0" y="1676027"/>
                </a:lnTo>
              </a:path>
              <a:path w="1718945" h="1676400">
                <a:moveTo>
                  <a:pt x="1718700" y="1129338"/>
                </a:moveTo>
                <a:lnTo>
                  <a:pt x="1172713" y="1676027"/>
                </a:lnTo>
              </a:path>
              <a:path w="1718945" h="1676400">
                <a:moveTo>
                  <a:pt x="1718700" y="346527"/>
                </a:moveTo>
                <a:lnTo>
                  <a:pt x="390900" y="1676027"/>
                </a:lnTo>
              </a:path>
              <a:path w="1718945" h="1676400">
                <a:moveTo>
                  <a:pt x="1718700" y="1520745"/>
                </a:moveTo>
                <a:lnTo>
                  <a:pt x="1563616" y="1676027"/>
                </a:lnTo>
              </a:path>
              <a:path w="1718945" h="1676400">
                <a:moveTo>
                  <a:pt x="1718700" y="737926"/>
                </a:moveTo>
                <a:lnTo>
                  <a:pt x="781804" y="1676027"/>
                </a:lnTo>
              </a:path>
            </a:pathLst>
          </a:custGeom>
          <a:ln w="75336">
            <a:solidFill>
              <a:srgbClr val="FFFFFF"/>
            </a:solidFill>
            <a:prstDash val="solid"/>
          </a:ln>
        </p:spPr>
        <p:txBody>
          <a:bodyPr wrap="square" lIns="0" tIns="0" rIns="0" bIns="0"/>
          <a:lstStyle/>
          <a:p/>
        </p:txBody>
      </p:sp>
      <p:pic>
        <p:nvPicPr>
          <p:cNvPr id="416" name="Picture 416"/>
          <p:cNvPicPr/>
          <p:nvPr/>
        </p:nvPicPr>
        <p:blipFill>
          <a:blip r:embed="rId7"/>
          <a:stretch>
            <a:fillRect/>
          </a:stretch>
        </p:blipFill>
        <p:spPr>
          <a:xfrm>
            <a:off x="6018525" y="3417363"/>
            <a:ext cx="2187944" cy="3187061"/>
          </a:xfrm>
          <a:prstGeom prst="rect">
            <a:avLst/>
          </a:prstGeom>
        </p:spPr>
      </p:pic>
      <p:pic>
        <p:nvPicPr>
          <p:cNvPr id="418" name="Picture 418"/>
          <p:cNvPicPr/>
          <p:nvPr/>
        </p:nvPicPr>
        <p:blipFill>
          <a:blip r:embed="rId8"/>
          <a:stretch>
            <a:fillRect/>
          </a:stretch>
        </p:blipFill>
        <p:spPr>
          <a:xfrm>
            <a:off x="2664183" y="3907711"/>
            <a:ext cx="1881945" cy="2715559"/>
          </a:xfrm>
          <a:prstGeom prst="rect">
            <a:avLst/>
          </a:prstGeom>
        </p:spPr>
      </p:pic>
      <p:sp>
        <p:nvSpPr>
          <p:cNvPr id="419" name="Shape 419"/>
          <p:cNvSpPr txBox="1"/>
          <p:nvPr/>
        </p:nvSpPr>
        <p:spPr>
          <a:xfrm>
            <a:off x="850900" y="2309027"/>
            <a:ext cx="8763000" cy="923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t>наносят поражение кумулятивной направленной струёй, встречаются редко. Основной поражающий эффект достигается направленным действием взрывной волны, что повышает её разрушительную способность. 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</a:theme>
</file>

<file path=docProps/app.xml><?xml version="1.0" encoding="utf-8"?>
<Properties xmlns:vt="http://schemas.openxmlformats.org/officeDocument/2006/docPropsVTypes" xmlns="http://schemas.openxmlformats.org/officeDocument/2006/extended-properties">
  <Template>Normal.dotm</Template>
  <Company/>
  <Paragraphs>106</Paragraphs>
  <Slides>37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baseType="lpstr" size="45">
      <vt:lpstr>Arial</vt:lpstr>
      <vt:lpstr>Calibri</vt:lpstr>
      <vt:lpstr>Lato-Black</vt:lpstr>
      <vt:lpstr>Lato</vt:lpstr>
      <vt:lpstr>Microsoft YaHei</vt:lpstr>
      <vt:lpstr>Montserrat</vt:lpstr>
      <vt:lpstr>Times New Roman</vt:lpstr>
      <vt:lpstr>Office Theme</vt:lpstr>
      <vt:lpstr>  Минно-взрывная опасность</vt:lpstr>
      <vt:lpstr>Что же такое мина?</vt:lpstr>
      <vt:lpstr>МИНЫ</vt:lpstr>
      <vt:lpstr>Виды мин</vt:lpstr>
      <vt:lpstr>Виды мин</vt:lpstr>
      <vt:lpstr>Виды мин</vt:lpstr>
      <vt:lpstr>По способу нанесения повреждений противопехотные мины делятся на: </vt:lpstr>
      <vt:lpstr>По способу нанесения повреждений противопехотные мины делятся на: </vt:lpstr>
      <vt:lpstr>По способу нанесения повреждений противопехотные мины делятся на: </vt:lpstr>
      <vt:lpstr>Самодельное взрывное устройство (СВУ)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dcterms:created xsi:type="dcterms:W3CDTF">2023-11-14T13:11:00Z</dcterms:created>
  <dcterms:modified xsi:type="dcterms:W3CDTF">2025-05-01T06:13:51Z</dcterms:modified>
</cp:coreProperties>
</file>